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08"/>
    <p:restoredTop sz="94712"/>
  </p:normalViewPr>
  <p:slideViewPr>
    <p:cSldViewPr snapToGrid="0" snapToObjects="1">
      <p:cViewPr varScale="1">
        <p:scale>
          <a:sx n="107" d="100"/>
          <a:sy n="107" d="100"/>
        </p:scale>
        <p:origin x="20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037EA2-255D-214C-8C09-365D8C0BAD80}" type="datetimeFigureOut">
              <a:rPr lang="en-US" smtClean="0"/>
              <a:t>6/19/18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1785E8-64FF-0B4B-AC3E-5C9B6214A2CC}" type="slidenum">
              <a:rPr lang="en-US" smtClean="0"/>
              <a:t>‹#›</a:t>
            </a:fld>
            <a:endParaRPr lang="en-US"/>
          </a:p>
        </p:txBody>
      </p:sp>
    </p:spTree>
    <p:extLst>
      <p:ext uri="{BB962C8B-B14F-4D97-AF65-F5344CB8AC3E}">
        <p14:creationId xmlns:p14="http://schemas.microsoft.com/office/powerpoint/2010/main" val="10881057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3"/>
        <p:cNvGrpSpPr/>
        <p:nvPr/>
      </p:nvGrpSpPr>
      <p:grpSpPr>
        <a:xfrm>
          <a:off x="0" y="0"/>
          <a:ext cx="0" cy="0"/>
          <a:chOff x="0" y="0"/>
          <a:chExt cx="0" cy="0"/>
        </a:xfrm>
      </p:grpSpPr>
      <p:sp>
        <p:nvSpPr>
          <p:cNvPr id="484" name="Shape 484"/>
          <p:cNvSpPr>
            <a:spLocks noGrp="1" noRot="1" noChangeAspect="1"/>
          </p:cNvSpPr>
          <p:nvPr>
            <p:ph type="sldImg" idx="2"/>
          </p:nvPr>
        </p:nvSpPr>
        <p:spPr>
          <a:xfrm>
            <a:off x="641350" y="1162050"/>
            <a:ext cx="5575300" cy="31369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85" name="Shape 485"/>
          <p:cNvSpPr txBox="1">
            <a:spLocks noGrp="1"/>
          </p:cNvSpPr>
          <p:nvPr>
            <p:ph type="body" idx="1"/>
          </p:nvPr>
        </p:nvSpPr>
        <p:spPr>
          <a:xfrm>
            <a:off x="685800" y="4473892"/>
            <a:ext cx="5486400" cy="3660458"/>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400"/>
              <a:buFont typeface="Calibri"/>
              <a:buNone/>
            </a:pPr>
            <a:endParaRPr sz="1200" b="0" i="0" u="none" strike="noStrike" cap="none">
              <a:solidFill>
                <a:schemeClr val="dk1"/>
              </a:solidFill>
              <a:latin typeface="Calibri"/>
              <a:ea typeface="Calibri"/>
              <a:cs typeface="Calibri"/>
              <a:sym typeface="Calibri"/>
            </a:endParaRPr>
          </a:p>
        </p:txBody>
      </p:sp>
      <p:sp>
        <p:nvSpPr>
          <p:cNvPr id="486" name="Shape 486"/>
          <p:cNvSpPr txBox="1">
            <a:spLocks noGrp="1"/>
          </p:cNvSpPr>
          <p:nvPr>
            <p:ph type="sldNum" idx="12"/>
          </p:nvPr>
        </p:nvSpPr>
        <p:spPr>
          <a:xfrm>
            <a:off x="3884613" y="8829967"/>
            <a:ext cx="2971800" cy="466433"/>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800"/>
              <a:buFont typeface="Calibri"/>
              <a:buNone/>
            </a:pPr>
            <a:fld id="{00000000-1234-1234-1234-123412341234}" type="slidenum">
              <a:rPr lang="en-US" sz="1800" b="0" i="0" u="none" strike="noStrike" cap="none">
                <a:solidFill>
                  <a:srgbClr val="000000"/>
                </a:solidFill>
                <a:latin typeface="Calibri"/>
                <a:ea typeface="Calibri"/>
                <a:cs typeface="Calibri"/>
                <a:sym typeface="Calibri"/>
              </a:rPr>
              <a:t>1</a:t>
            </a:fld>
            <a:endParaRPr sz="1800" b="0" i="0" u="none" strike="noStrike" cap="none">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16191228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0"/>
        <p:cNvGrpSpPr/>
        <p:nvPr/>
      </p:nvGrpSpPr>
      <p:grpSpPr>
        <a:xfrm>
          <a:off x="0" y="0"/>
          <a:ext cx="0" cy="0"/>
          <a:chOff x="0" y="0"/>
          <a:chExt cx="0" cy="0"/>
        </a:xfrm>
      </p:grpSpPr>
      <p:sp>
        <p:nvSpPr>
          <p:cNvPr id="491" name="Shape 491"/>
          <p:cNvSpPr>
            <a:spLocks noGrp="1" noRot="1" noChangeAspect="1"/>
          </p:cNvSpPr>
          <p:nvPr>
            <p:ph type="sldImg" idx="2"/>
          </p:nvPr>
        </p:nvSpPr>
        <p:spPr>
          <a:xfrm>
            <a:off x="641350" y="1162050"/>
            <a:ext cx="5575300" cy="31369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92" name="Shape 492"/>
          <p:cNvSpPr txBox="1">
            <a:spLocks noGrp="1"/>
          </p:cNvSpPr>
          <p:nvPr>
            <p:ph type="body" idx="1"/>
          </p:nvPr>
        </p:nvSpPr>
        <p:spPr>
          <a:xfrm>
            <a:off x="685800" y="4473892"/>
            <a:ext cx="5486400" cy="3660458"/>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400"/>
              <a:buFont typeface="Calibri"/>
              <a:buNone/>
            </a:pPr>
            <a:endParaRPr sz="1200" b="0" i="0" u="none" strike="noStrike" cap="none">
              <a:solidFill>
                <a:schemeClr val="dk1"/>
              </a:solidFill>
              <a:latin typeface="Calibri"/>
              <a:ea typeface="Calibri"/>
              <a:cs typeface="Calibri"/>
              <a:sym typeface="Calibri"/>
            </a:endParaRPr>
          </a:p>
        </p:txBody>
      </p:sp>
      <p:sp>
        <p:nvSpPr>
          <p:cNvPr id="493" name="Shape 493"/>
          <p:cNvSpPr txBox="1">
            <a:spLocks noGrp="1"/>
          </p:cNvSpPr>
          <p:nvPr>
            <p:ph type="sldNum" idx="12"/>
          </p:nvPr>
        </p:nvSpPr>
        <p:spPr>
          <a:xfrm>
            <a:off x="3884613" y="8829967"/>
            <a:ext cx="2971800" cy="466433"/>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chemeClr val="dk1"/>
              </a:buClr>
              <a:buSzPts val="1200"/>
              <a:buFont typeface="Calibri"/>
              <a:buNone/>
            </a:pPr>
            <a:fld id="{00000000-1234-1234-1234-123412341234}" type="slidenum">
              <a:rPr lang="en-US" sz="1200" b="0" i="0" u="none" strike="noStrike" cap="none">
                <a:solidFill>
                  <a:schemeClr val="dk1"/>
                </a:solidFill>
                <a:latin typeface="Calibri"/>
                <a:ea typeface="Calibri"/>
                <a:cs typeface="Calibri"/>
                <a:sym typeface="Calibri"/>
              </a:rPr>
              <a:t>2</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482854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8"/>
        <p:cNvGrpSpPr/>
        <p:nvPr/>
      </p:nvGrpSpPr>
      <p:grpSpPr>
        <a:xfrm>
          <a:off x="0" y="0"/>
          <a:ext cx="0" cy="0"/>
          <a:chOff x="0" y="0"/>
          <a:chExt cx="0" cy="0"/>
        </a:xfrm>
      </p:grpSpPr>
      <p:sp>
        <p:nvSpPr>
          <p:cNvPr id="499" name="Shape 499"/>
          <p:cNvSpPr txBox="1">
            <a:spLocks noGrp="1"/>
          </p:cNvSpPr>
          <p:nvPr>
            <p:ph type="body" idx="1"/>
          </p:nvPr>
        </p:nvSpPr>
        <p:spPr>
          <a:xfrm>
            <a:off x="685800" y="4473892"/>
            <a:ext cx="5486400" cy="3660458"/>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1400"/>
              <a:buFont typeface="Calibri"/>
              <a:buNone/>
            </a:pPr>
            <a:endParaRPr sz="1200" b="0" i="0" u="none" strike="noStrike" cap="none">
              <a:solidFill>
                <a:schemeClr val="dk1"/>
              </a:solidFill>
              <a:latin typeface="Calibri"/>
              <a:ea typeface="Calibri"/>
              <a:cs typeface="Calibri"/>
              <a:sym typeface="Calibri"/>
            </a:endParaRPr>
          </a:p>
        </p:txBody>
      </p:sp>
      <p:sp>
        <p:nvSpPr>
          <p:cNvPr id="500" name="Shape 500"/>
          <p:cNvSpPr>
            <a:spLocks noGrp="1" noRot="1" noChangeAspect="1"/>
          </p:cNvSpPr>
          <p:nvPr>
            <p:ph type="sldImg" idx="2"/>
          </p:nvPr>
        </p:nvSpPr>
        <p:spPr>
          <a:xfrm>
            <a:off x="641350" y="1162050"/>
            <a:ext cx="5575300" cy="31369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1970645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9"/>
        <p:cNvGrpSpPr/>
        <p:nvPr/>
      </p:nvGrpSpPr>
      <p:grpSpPr>
        <a:xfrm>
          <a:off x="0" y="0"/>
          <a:ext cx="0" cy="0"/>
          <a:chOff x="0" y="0"/>
          <a:chExt cx="0" cy="0"/>
        </a:xfrm>
      </p:grpSpPr>
      <p:sp>
        <p:nvSpPr>
          <p:cNvPr id="510" name="Shape 510"/>
          <p:cNvSpPr txBox="1">
            <a:spLocks noGrp="1"/>
          </p:cNvSpPr>
          <p:nvPr>
            <p:ph type="body" idx="1"/>
          </p:nvPr>
        </p:nvSpPr>
        <p:spPr>
          <a:xfrm>
            <a:off x="685800" y="4473892"/>
            <a:ext cx="5486400" cy="3660458"/>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1400"/>
              <a:buFont typeface="Calibri"/>
              <a:buNone/>
            </a:pPr>
            <a:endParaRPr sz="1200" b="0" i="0" u="none" strike="noStrike" cap="none">
              <a:solidFill>
                <a:schemeClr val="dk1"/>
              </a:solidFill>
              <a:latin typeface="Calibri"/>
              <a:ea typeface="Calibri"/>
              <a:cs typeface="Calibri"/>
              <a:sym typeface="Calibri"/>
            </a:endParaRPr>
          </a:p>
        </p:txBody>
      </p:sp>
      <p:sp>
        <p:nvSpPr>
          <p:cNvPr id="511" name="Shape 511"/>
          <p:cNvSpPr>
            <a:spLocks noGrp="1" noRot="1" noChangeAspect="1"/>
          </p:cNvSpPr>
          <p:nvPr>
            <p:ph type="sldImg" idx="2"/>
          </p:nvPr>
        </p:nvSpPr>
        <p:spPr>
          <a:xfrm>
            <a:off x="641350" y="1162050"/>
            <a:ext cx="5575300" cy="31369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6719133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0"/>
        <p:cNvGrpSpPr/>
        <p:nvPr/>
      </p:nvGrpSpPr>
      <p:grpSpPr>
        <a:xfrm>
          <a:off x="0" y="0"/>
          <a:ext cx="0" cy="0"/>
          <a:chOff x="0" y="0"/>
          <a:chExt cx="0" cy="0"/>
        </a:xfrm>
      </p:grpSpPr>
      <p:sp>
        <p:nvSpPr>
          <p:cNvPr id="521" name="Shape 521"/>
          <p:cNvSpPr txBox="1">
            <a:spLocks noGrp="1"/>
          </p:cNvSpPr>
          <p:nvPr>
            <p:ph type="body" idx="1"/>
          </p:nvPr>
        </p:nvSpPr>
        <p:spPr>
          <a:xfrm>
            <a:off x="685800" y="4473892"/>
            <a:ext cx="5486400" cy="3660458"/>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1400"/>
              <a:buFont typeface="Calibri"/>
              <a:buNone/>
            </a:pPr>
            <a:endParaRPr sz="1200" b="0" i="0" u="none" strike="noStrike" cap="none">
              <a:solidFill>
                <a:schemeClr val="dk1"/>
              </a:solidFill>
              <a:latin typeface="Calibri"/>
              <a:ea typeface="Calibri"/>
              <a:cs typeface="Calibri"/>
              <a:sym typeface="Calibri"/>
            </a:endParaRPr>
          </a:p>
        </p:txBody>
      </p:sp>
      <p:sp>
        <p:nvSpPr>
          <p:cNvPr id="522" name="Shape 522"/>
          <p:cNvSpPr>
            <a:spLocks noGrp="1" noRot="1" noChangeAspect="1"/>
          </p:cNvSpPr>
          <p:nvPr>
            <p:ph type="sldImg" idx="2"/>
          </p:nvPr>
        </p:nvSpPr>
        <p:spPr>
          <a:xfrm>
            <a:off x="641350" y="1162050"/>
            <a:ext cx="5575300" cy="31369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0910672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0"/>
        <p:cNvGrpSpPr/>
        <p:nvPr/>
      </p:nvGrpSpPr>
      <p:grpSpPr>
        <a:xfrm>
          <a:off x="0" y="0"/>
          <a:ext cx="0" cy="0"/>
          <a:chOff x="0" y="0"/>
          <a:chExt cx="0" cy="0"/>
        </a:xfrm>
      </p:grpSpPr>
      <p:sp>
        <p:nvSpPr>
          <p:cNvPr id="531" name="Shape 531"/>
          <p:cNvSpPr txBox="1">
            <a:spLocks noGrp="1"/>
          </p:cNvSpPr>
          <p:nvPr>
            <p:ph type="body" idx="1"/>
          </p:nvPr>
        </p:nvSpPr>
        <p:spPr>
          <a:xfrm>
            <a:off x="685800" y="4473892"/>
            <a:ext cx="5486400" cy="3660458"/>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1400"/>
              <a:buFont typeface="Calibri"/>
              <a:buNone/>
            </a:pPr>
            <a:endParaRPr sz="1200" b="0" i="0" u="none" strike="noStrike" cap="none">
              <a:solidFill>
                <a:schemeClr val="dk1"/>
              </a:solidFill>
              <a:latin typeface="Calibri"/>
              <a:ea typeface="Calibri"/>
              <a:cs typeface="Calibri"/>
              <a:sym typeface="Calibri"/>
            </a:endParaRPr>
          </a:p>
        </p:txBody>
      </p:sp>
      <p:sp>
        <p:nvSpPr>
          <p:cNvPr id="532" name="Shape 532"/>
          <p:cNvSpPr>
            <a:spLocks noGrp="1" noRot="1" noChangeAspect="1"/>
          </p:cNvSpPr>
          <p:nvPr>
            <p:ph type="sldImg" idx="2"/>
          </p:nvPr>
        </p:nvSpPr>
        <p:spPr>
          <a:xfrm>
            <a:off x="641350" y="1162050"/>
            <a:ext cx="5575300" cy="31369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8744847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9"/>
        <p:cNvGrpSpPr/>
        <p:nvPr/>
      </p:nvGrpSpPr>
      <p:grpSpPr>
        <a:xfrm>
          <a:off x="0" y="0"/>
          <a:ext cx="0" cy="0"/>
          <a:chOff x="0" y="0"/>
          <a:chExt cx="0" cy="0"/>
        </a:xfrm>
      </p:grpSpPr>
      <p:sp>
        <p:nvSpPr>
          <p:cNvPr id="540" name="Shape 540"/>
          <p:cNvSpPr txBox="1">
            <a:spLocks noGrp="1"/>
          </p:cNvSpPr>
          <p:nvPr>
            <p:ph type="body" idx="1"/>
          </p:nvPr>
        </p:nvSpPr>
        <p:spPr>
          <a:xfrm>
            <a:off x="685800" y="4473892"/>
            <a:ext cx="5486400" cy="3660458"/>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1400"/>
              <a:buFont typeface="Calibri"/>
              <a:buNone/>
            </a:pPr>
            <a:endParaRPr sz="1200" b="0" i="0" u="none" strike="noStrike" cap="none">
              <a:solidFill>
                <a:schemeClr val="dk1"/>
              </a:solidFill>
              <a:latin typeface="Calibri"/>
              <a:ea typeface="Calibri"/>
              <a:cs typeface="Calibri"/>
              <a:sym typeface="Calibri"/>
            </a:endParaRPr>
          </a:p>
        </p:txBody>
      </p:sp>
      <p:sp>
        <p:nvSpPr>
          <p:cNvPr id="541" name="Shape 541"/>
          <p:cNvSpPr>
            <a:spLocks noGrp="1" noRot="1" noChangeAspect="1"/>
          </p:cNvSpPr>
          <p:nvPr>
            <p:ph type="sldImg" idx="2"/>
          </p:nvPr>
        </p:nvSpPr>
        <p:spPr>
          <a:xfrm>
            <a:off x="641350" y="1162050"/>
            <a:ext cx="5575300" cy="31369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0946517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4915C03-E7CA-E643-B44B-2EBE77299326}" type="datetimeFigureOut">
              <a:rPr lang="en-US" smtClean="0"/>
              <a:t>6/19/18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5B9B32-860A-D444-A8C0-2CAB5E06D9B7}" type="slidenum">
              <a:rPr lang="en-US" smtClean="0"/>
              <a:t>‹#›</a:t>
            </a:fld>
            <a:endParaRPr lang="en-US"/>
          </a:p>
        </p:txBody>
      </p:sp>
    </p:spTree>
    <p:extLst>
      <p:ext uri="{BB962C8B-B14F-4D97-AF65-F5344CB8AC3E}">
        <p14:creationId xmlns:p14="http://schemas.microsoft.com/office/powerpoint/2010/main" val="2751737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4915C03-E7CA-E643-B44B-2EBE77299326}" type="datetimeFigureOut">
              <a:rPr lang="en-US" smtClean="0"/>
              <a:t>6/19/18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5B9B32-860A-D444-A8C0-2CAB5E06D9B7}" type="slidenum">
              <a:rPr lang="en-US" smtClean="0"/>
              <a:t>‹#›</a:t>
            </a:fld>
            <a:endParaRPr lang="en-US"/>
          </a:p>
        </p:txBody>
      </p:sp>
    </p:spTree>
    <p:extLst>
      <p:ext uri="{BB962C8B-B14F-4D97-AF65-F5344CB8AC3E}">
        <p14:creationId xmlns:p14="http://schemas.microsoft.com/office/powerpoint/2010/main" val="64064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4915C03-E7CA-E643-B44B-2EBE77299326}" type="datetimeFigureOut">
              <a:rPr lang="en-US" smtClean="0"/>
              <a:t>6/19/18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5B9B32-860A-D444-A8C0-2CAB5E06D9B7}" type="slidenum">
              <a:rPr lang="en-US" smtClean="0"/>
              <a:t>‹#›</a:t>
            </a:fld>
            <a:endParaRPr lang="en-US"/>
          </a:p>
        </p:txBody>
      </p:sp>
    </p:spTree>
    <p:extLst>
      <p:ext uri="{BB962C8B-B14F-4D97-AF65-F5344CB8AC3E}">
        <p14:creationId xmlns:p14="http://schemas.microsoft.com/office/powerpoint/2010/main" val="849500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4915C03-E7CA-E643-B44B-2EBE77299326}" type="datetimeFigureOut">
              <a:rPr lang="en-US" smtClean="0"/>
              <a:t>6/19/18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5B9B32-860A-D444-A8C0-2CAB5E06D9B7}" type="slidenum">
              <a:rPr lang="en-US" smtClean="0"/>
              <a:t>‹#›</a:t>
            </a:fld>
            <a:endParaRPr lang="en-US"/>
          </a:p>
        </p:txBody>
      </p:sp>
    </p:spTree>
    <p:extLst>
      <p:ext uri="{BB962C8B-B14F-4D97-AF65-F5344CB8AC3E}">
        <p14:creationId xmlns:p14="http://schemas.microsoft.com/office/powerpoint/2010/main" val="1054996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4915C03-E7CA-E643-B44B-2EBE77299326}" type="datetimeFigureOut">
              <a:rPr lang="en-US" smtClean="0"/>
              <a:t>6/19/18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5B9B32-860A-D444-A8C0-2CAB5E06D9B7}" type="slidenum">
              <a:rPr lang="en-US" smtClean="0"/>
              <a:t>‹#›</a:t>
            </a:fld>
            <a:endParaRPr lang="en-US"/>
          </a:p>
        </p:txBody>
      </p:sp>
    </p:spTree>
    <p:extLst>
      <p:ext uri="{BB962C8B-B14F-4D97-AF65-F5344CB8AC3E}">
        <p14:creationId xmlns:p14="http://schemas.microsoft.com/office/powerpoint/2010/main" val="1701774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4915C03-E7CA-E643-B44B-2EBE77299326}" type="datetimeFigureOut">
              <a:rPr lang="en-US" smtClean="0"/>
              <a:t>6/19/18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5B9B32-860A-D444-A8C0-2CAB5E06D9B7}" type="slidenum">
              <a:rPr lang="en-US" smtClean="0"/>
              <a:t>‹#›</a:t>
            </a:fld>
            <a:endParaRPr lang="en-US"/>
          </a:p>
        </p:txBody>
      </p:sp>
    </p:spTree>
    <p:extLst>
      <p:ext uri="{BB962C8B-B14F-4D97-AF65-F5344CB8AC3E}">
        <p14:creationId xmlns:p14="http://schemas.microsoft.com/office/powerpoint/2010/main" val="1530306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4915C03-E7CA-E643-B44B-2EBE77299326}" type="datetimeFigureOut">
              <a:rPr lang="en-US" smtClean="0"/>
              <a:t>6/19/18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5B9B32-860A-D444-A8C0-2CAB5E06D9B7}" type="slidenum">
              <a:rPr lang="en-US" smtClean="0"/>
              <a:t>‹#›</a:t>
            </a:fld>
            <a:endParaRPr lang="en-US"/>
          </a:p>
        </p:txBody>
      </p:sp>
    </p:spTree>
    <p:extLst>
      <p:ext uri="{BB962C8B-B14F-4D97-AF65-F5344CB8AC3E}">
        <p14:creationId xmlns:p14="http://schemas.microsoft.com/office/powerpoint/2010/main" val="1596264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4915C03-E7CA-E643-B44B-2EBE77299326}" type="datetimeFigureOut">
              <a:rPr lang="en-US" smtClean="0"/>
              <a:t>6/19/18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5B9B32-860A-D444-A8C0-2CAB5E06D9B7}" type="slidenum">
              <a:rPr lang="en-US" smtClean="0"/>
              <a:t>‹#›</a:t>
            </a:fld>
            <a:endParaRPr lang="en-US"/>
          </a:p>
        </p:txBody>
      </p:sp>
    </p:spTree>
    <p:extLst>
      <p:ext uri="{BB962C8B-B14F-4D97-AF65-F5344CB8AC3E}">
        <p14:creationId xmlns:p14="http://schemas.microsoft.com/office/powerpoint/2010/main" val="2054136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915C03-E7CA-E643-B44B-2EBE77299326}" type="datetimeFigureOut">
              <a:rPr lang="en-US" smtClean="0"/>
              <a:t>6/19/18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5B9B32-860A-D444-A8C0-2CAB5E06D9B7}" type="slidenum">
              <a:rPr lang="en-US" smtClean="0"/>
              <a:t>‹#›</a:t>
            </a:fld>
            <a:endParaRPr lang="en-US"/>
          </a:p>
        </p:txBody>
      </p:sp>
    </p:spTree>
    <p:extLst>
      <p:ext uri="{BB962C8B-B14F-4D97-AF65-F5344CB8AC3E}">
        <p14:creationId xmlns:p14="http://schemas.microsoft.com/office/powerpoint/2010/main" val="9263404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915C03-E7CA-E643-B44B-2EBE77299326}" type="datetimeFigureOut">
              <a:rPr lang="en-US" smtClean="0"/>
              <a:t>6/19/18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5B9B32-860A-D444-A8C0-2CAB5E06D9B7}" type="slidenum">
              <a:rPr lang="en-US" smtClean="0"/>
              <a:t>‹#›</a:t>
            </a:fld>
            <a:endParaRPr lang="en-US"/>
          </a:p>
        </p:txBody>
      </p:sp>
    </p:spTree>
    <p:extLst>
      <p:ext uri="{BB962C8B-B14F-4D97-AF65-F5344CB8AC3E}">
        <p14:creationId xmlns:p14="http://schemas.microsoft.com/office/powerpoint/2010/main" val="189527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915C03-E7CA-E643-B44B-2EBE77299326}" type="datetimeFigureOut">
              <a:rPr lang="en-US" smtClean="0"/>
              <a:t>6/19/18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5B9B32-860A-D444-A8C0-2CAB5E06D9B7}" type="slidenum">
              <a:rPr lang="en-US" smtClean="0"/>
              <a:t>‹#›</a:t>
            </a:fld>
            <a:endParaRPr lang="en-US"/>
          </a:p>
        </p:txBody>
      </p:sp>
    </p:spTree>
    <p:extLst>
      <p:ext uri="{BB962C8B-B14F-4D97-AF65-F5344CB8AC3E}">
        <p14:creationId xmlns:p14="http://schemas.microsoft.com/office/powerpoint/2010/main" val="207635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915C03-E7CA-E643-B44B-2EBE77299326}" type="datetimeFigureOut">
              <a:rPr lang="en-US" smtClean="0"/>
              <a:t>6/19/18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5B9B32-860A-D444-A8C0-2CAB5E06D9B7}" type="slidenum">
              <a:rPr lang="en-US" smtClean="0"/>
              <a:t>‹#›</a:t>
            </a:fld>
            <a:endParaRPr lang="en-US"/>
          </a:p>
        </p:txBody>
      </p:sp>
    </p:spTree>
    <p:extLst>
      <p:ext uri="{BB962C8B-B14F-4D97-AF65-F5344CB8AC3E}">
        <p14:creationId xmlns:p14="http://schemas.microsoft.com/office/powerpoint/2010/main" val="7356065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image" Target="../media/image5.jpg"/></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image" Target="../media/image8.jpg"/></Relationships>
</file>

<file path=ppt/slides/_rels/slide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87"/>
        <p:cNvGrpSpPr/>
        <p:nvPr/>
      </p:nvGrpSpPr>
      <p:grpSpPr>
        <a:xfrm>
          <a:off x="0" y="0"/>
          <a:ext cx="0" cy="0"/>
          <a:chOff x="0" y="0"/>
          <a:chExt cx="0" cy="0"/>
        </a:xfrm>
      </p:grpSpPr>
      <p:sp>
        <p:nvSpPr>
          <p:cNvPr id="488" name="Shape 488"/>
          <p:cNvSpPr txBox="1">
            <a:spLocks noGrp="1"/>
          </p:cNvSpPr>
          <p:nvPr>
            <p:ph type="ctrTitle"/>
          </p:nvPr>
        </p:nvSpPr>
        <p:spPr>
          <a:xfrm>
            <a:off x="1524000" y="1122363"/>
            <a:ext cx="9144000" cy="2387700"/>
          </a:xfrm>
          <a:prstGeom prst="rect">
            <a:avLst/>
          </a:prstGeom>
          <a:noFill/>
          <a:ln>
            <a:noFill/>
          </a:ln>
        </p:spPr>
        <p:txBody>
          <a:bodyPr spcFirstLastPara="1" wrap="square" lIns="91425" tIns="45700" rIns="91425" bIns="45700" anchor="b" anchorCtr="0">
            <a:noAutofit/>
          </a:bodyPr>
          <a:lstStyle/>
          <a:p>
            <a:pPr marL="0" marR="0" lvl="0" indent="0" algn="ctr" rtl="0">
              <a:lnSpc>
                <a:spcPct val="90000"/>
              </a:lnSpc>
              <a:spcBef>
                <a:spcPts val="0"/>
              </a:spcBef>
              <a:spcAft>
                <a:spcPts val="0"/>
              </a:spcAft>
              <a:buClr>
                <a:schemeClr val="dk1"/>
              </a:buClr>
              <a:buSzPts val="5400"/>
              <a:buFont typeface="Arial"/>
              <a:buNone/>
            </a:pPr>
            <a:br>
              <a:rPr lang="en-US" sz="5400" b="0" i="0" u="none" strike="noStrike" cap="none" dirty="0">
                <a:solidFill>
                  <a:schemeClr val="dk1"/>
                </a:solidFill>
                <a:latin typeface="Arial"/>
                <a:ea typeface="Arial"/>
                <a:cs typeface="Arial"/>
                <a:sym typeface="Arial"/>
              </a:rPr>
            </a:br>
            <a:br>
              <a:rPr lang="en-US" sz="5400" b="0" i="0" u="none" strike="noStrike" cap="none" dirty="0">
                <a:solidFill>
                  <a:schemeClr val="dk1"/>
                </a:solidFill>
                <a:latin typeface="Arial"/>
                <a:ea typeface="Arial"/>
                <a:cs typeface="Arial"/>
                <a:sym typeface="Arial"/>
              </a:rPr>
            </a:br>
            <a:br>
              <a:rPr lang="en-US" sz="5400" b="0" i="0" u="none" strike="noStrike" cap="none" dirty="0">
                <a:solidFill>
                  <a:schemeClr val="dk1"/>
                </a:solidFill>
                <a:latin typeface="Arial"/>
                <a:ea typeface="Arial"/>
                <a:cs typeface="Arial"/>
                <a:sym typeface="Arial"/>
              </a:rPr>
            </a:br>
            <a:r>
              <a:rPr lang="en-US" sz="5400" b="1" i="0" u="none" strike="noStrike" cap="none" dirty="0">
                <a:solidFill>
                  <a:schemeClr val="dk1"/>
                </a:solidFill>
                <a:latin typeface="Arial"/>
                <a:ea typeface="Arial"/>
                <a:cs typeface="Arial"/>
                <a:sym typeface="Arial"/>
              </a:rPr>
              <a:t>Silkscreen Printing:</a:t>
            </a:r>
            <a:br>
              <a:rPr lang="en-US" sz="5400" b="0" i="0" u="none" strike="noStrike" cap="none" dirty="0">
                <a:solidFill>
                  <a:schemeClr val="dk1"/>
                </a:solidFill>
                <a:latin typeface="Arial"/>
                <a:ea typeface="Arial"/>
                <a:cs typeface="Arial"/>
                <a:sym typeface="Arial"/>
              </a:rPr>
            </a:br>
            <a:r>
              <a:rPr lang="en-US" sz="4410" b="0" u="none" strike="noStrike" cap="none" dirty="0">
                <a:solidFill>
                  <a:schemeClr val="dk1"/>
                </a:solidFill>
                <a:latin typeface="Arial"/>
                <a:ea typeface="Arial"/>
                <a:cs typeface="Arial"/>
                <a:sym typeface="Arial"/>
              </a:rPr>
              <a:t>Underpainting and Printing</a:t>
            </a:r>
            <a:endParaRPr sz="4410" i="1" dirty="0"/>
          </a:p>
          <a:p>
            <a:pPr marL="0" marR="0" lvl="0" indent="0" algn="ctr" rtl="0">
              <a:lnSpc>
                <a:spcPct val="90000"/>
              </a:lnSpc>
              <a:spcBef>
                <a:spcPts val="0"/>
              </a:spcBef>
              <a:spcAft>
                <a:spcPts val="0"/>
              </a:spcAft>
              <a:buClr>
                <a:schemeClr val="dk1"/>
              </a:buClr>
              <a:buSzPts val="5400"/>
              <a:buFont typeface="Arial"/>
              <a:buNone/>
            </a:pPr>
            <a:r>
              <a:rPr lang="en-US" sz="3600" dirty="0">
                <a:latin typeface="Arial" panose="020B0604020202020204" pitchFamily="34" charset="0"/>
                <a:cs typeface="Arial" panose="020B0604020202020204" pitchFamily="34" charset="0"/>
              </a:rPr>
              <a:t>Lesson 4</a:t>
            </a:r>
            <a:r>
              <a:rPr lang="en-US" sz="3420" b="0" i="0" u="none" strike="noStrike" cap="none" dirty="0">
                <a:solidFill>
                  <a:schemeClr val="dk1"/>
                </a:solidFill>
                <a:latin typeface="Arial" panose="020B0604020202020204" pitchFamily="34" charset="0"/>
                <a:ea typeface="Arial"/>
                <a:cs typeface="Arial" panose="020B0604020202020204" pitchFamily="34" charset="0"/>
                <a:sym typeface="Arial"/>
              </a:rPr>
              <a:t> </a:t>
            </a:r>
            <a:endParaRPr sz="6000" b="0" i="0" u="none" strike="noStrike" cap="none" dirty="0">
              <a:solidFill>
                <a:schemeClr val="dk1"/>
              </a:solidFill>
              <a:latin typeface="Arial" panose="020B0604020202020204" pitchFamily="34" charset="0"/>
              <a:ea typeface="Arial"/>
              <a:cs typeface="Arial" panose="020B0604020202020204" pitchFamily="34" charset="0"/>
              <a:sym typeface="Arial"/>
            </a:endParaRPr>
          </a:p>
        </p:txBody>
      </p:sp>
      <p:pic>
        <p:nvPicPr>
          <p:cNvPr id="489" name="Shape 489"/>
          <p:cNvPicPr preferRelativeResize="0"/>
          <p:nvPr/>
        </p:nvPicPr>
        <p:blipFill rotWithShape="1">
          <a:blip r:embed="rId3">
            <a:alphaModFix/>
          </a:blip>
          <a:srcRect/>
          <a:stretch/>
        </p:blipFill>
        <p:spPr>
          <a:xfrm>
            <a:off x="4351533" y="4474000"/>
            <a:ext cx="3488934" cy="470140"/>
          </a:xfrm>
          <a:prstGeom prst="rect">
            <a:avLst/>
          </a:prstGeom>
          <a:noFill/>
          <a:ln>
            <a:noFill/>
          </a:ln>
        </p:spPr>
      </p:pic>
    </p:spTree>
    <p:extLst>
      <p:ext uri="{BB962C8B-B14F-4D97-AF65-F5344CB8AC3E}">
        <p14:creationId xmlns:p14="http://schemas.microsoft.com/office/powerpoint/2010/main" val="1969464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94"/>
        <p:cNvGrpSpPr/>
        <p:nvPr/>
      </p:nvGrpSpPr>
      <p:grpSpPr>
        <a:xfrm>
          <a:off x="0" y="0"/>
          <a:ext cx="0" cy="0"/>
          <a:chOff x="0" y="0"/>
          <a:chExt cx="0" cy="0"/>
        </a:xfrm>
      </p:grpSpPr>
      <p:sp>
        <p:nvSpPr>
          <p:cNvPr id="495" name="Shape 49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Autofit/>
          </a:bodyPr>
          <a:lstStyle/>
          <a:p>
            <a:pPr marL="0" marR="0" lvl="0" indent="0" algn="l" rtl="0">
              <a:lnSpc>
                <a:spcPct val="90000"/>
              </a:lnSpc>
              <a:spcBef>
                <a:spcPts val="0"/>
              </a:spcBef>
              <a:spcAft>
                <a:spcPts val="0"/>
              </a:spcAft>
              <a:buClr>
                <a:schemeClr val="dk1"/>
              </a:buClr>
              <a:buSzPts val="4400"/>
              <a:buFont typeface="Arial"/>
              <a:buNone/>
            </a:pPr>
            <a:br>
              <a:rPr lang="en-US" sz="4400" b="0" i="0" u="none" strike="noStrike" cap="none">
                <a:solidFill>
                  <a:schemeClr val="dk1"/>
                </a:solidFill>
                <a:latin typeface="Arial"/>
                <a:ea typeface="Arial"/>
                <a:cs typeface="Arial"/>
                <a:sym typeface="Arial"/>
              </a:rPr>
            </a:br>
            <a:r>
              <a:rPr lang="en-US" sz="4400" b="0" i="0" u="none" strike="noStrike" cap="none">
                <a:solidFill>
                  <a:schemeClr val="dk1"/>
                </a:solidFill>
                <a:latin typeface="Arial"/>
                <a:ea typeface="Arial"/>
                <a:cs typeface="Arial"/>
                <a:sym typeface="Arial"/>
              </a:rPr>
              <a:t>The reason I’m painting this way is that I want to be a machine.</a:t>
            </a:r>
            <a:endParaRPr sz="4400" b="0" i="0" u="none" strike="noStrike" cap="none">
              <a:solidFill>
                <a:schemeClr val="dk1"/>
              </a:solidFill>
              <a:latin typeface="Arial"/>
              <a:ea typeface="Arial"/>
              <a:cs typeface="Arial"/>
              <a:sym typeface="Arial"/>
            </a:endParaRPr>
          </a:p>
        </p:txBody>
      </p:sp>
      <p:sp>
        <p:nvSpPr>
          <p:cNvPr id="496" name="Shape 496"/>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888888"/>
              </a:buClr>
              <a:buSzPts val="2400"/>
              <a:buFont typeface="Arial"/>
              <a:buNone/>
            </a:pPr>
            <a:r>
              <a:rPr lang="en-US" sz="2400" b="0" i="0" u="none" strike="noStrike" cap="none">
                <a:solidFill>
                  <a:srgbClr val="888888"/>
                </a:solidFill>
                <a:latin typeface="Arial"/>
                <a:ea typeface="Arial"/>
                <a:cs typeface="Arial"/>
                <a:sym typeface="Arial"/>
              </a:rPr>
              <a:t>Andy Warhol, </a:t>
            </a:r>
            <a:r>
              <a:rPr lang="en-US" sz="2400" b="0" i="1" u="none" strike="noStrike" cap="none">
                <a:solidFill>
                  <a:srgbClr val="888888"/>
                </a:solidFill>
                <a:latin typeface="Arial"/>
                <a:ea typeface="Arial"/>
                <a:cs typeface="Arial"/>
                <a:sym typeface="Arial"/>
              </a:rPr>
              <a:t>Art News</a:t>
            </a:r>
            <a:r>
              <a:rPr lang="en-US" sz="2400" b="0" i="0" u="none" strike="noStrike" cap="none">
                <a:solidFill>
                  <a:srgbClr val="888888"/>
                </a:solidFill>
                <a:latin typeface="Arial"/>
                <a:ea typeface="Arial"/>
                <a:cs typeface="Arial"/>
                <a:sym typeface="Arial"/>
              </a:rPr>
              <a:t>, 1962</a:t>
            </a:r>
            <a:endParaRPr sz="2400" b="0" i="0" u="none" strike="noStrike" cap="none">
              <a:solidFill>
                <a:srgbClr val="888888"/>
              </a:solidFill>
              <a:latin typeface="Arial"/>
              <a:ea typeface="Arial"/>
              <a:cs typeface="Arial"/>
              <a:sym typeface="Arial"/>
            </a:endParaRPr>
          </a:p>
        </p:txBody>
      </p:sp>
      <p:sp>
        <p:nvSpPr>
          <p:cNvPr id="497" name="Shape 497"/>
          <p:cNvSpPr txBox="1">
            <a:spLocks noGrp="1"/>
          </p:cNvSpPr>
          <p:nvPr>
            <p:ph type="ftr" idx="11"/>
          </p:nvPr>
        </p:nvSpPr>
        <p:spPr>
          <a:xfrm>
            <a:off x="2613837" y="6365063"/>
            <a:ext cx="6964325"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88888"/>
              </a:buClr>
              <a:buSzPts val="1400"/>
              <a:buFont typeface="Arial"/>
              <a:buNone/>
            </a:pPr>
            <a:r>
              <a:rPr lang="en-US" sz="1200" b="0" i="0" u="none" strike="noStrike" cap="none">
                <a:solidFill>
                  <a:srgbClr val="888888"/>
                </a:solidFill>
                <a:latin typeface="Arial"/>
                <a:ea typeface="Arial"/>
                <a:cs typeface="Arial"/>
                <a:sym typeface="Arial"/>
              </a:rPr>
              <a:t>© The Andy Warhol Museum, one of the four Carnegie Museums of Pittsburgh. All rights reserved.</a:t>
            </a:r>
            <a:endParaRPr sz="1200" b="0" i="0" u="none" strike="noStrike" cap="none">
              <a:solidFill>
                <a:srgbClr val="888888"/>
              </a:solidFill>
              <a:latin typeface="Arial"/>
              <a:ea typeface="Arial"/>
              <a:cs typeface="Arial"/>
              <a:sym typeface="Arial"/>
            </a:endParaRPr>
          </a:p>
        </p:txBody>
      </p:sp>
    </p:spTree>
    <p:extLst>
      <p:ext uri="{BB962C8B-B14F-4D97-AF65-F5344CB8AC3E}">
        <p14:creationId xmlns:p14="http://schemas.microsoft.com/office/powerpoint/2010/main" val="18331379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01"/>
        <p:cNvGrpSpPr/>
        <p:nvPr/>
      </p:nvGrpSpPr>
      <p:grpSpPr>
        <a:xfrm>
          <a:off x="0" y="0"/>
          <a:ext cx="0" cy="0"/>
          <a:chOff x="0" y="0"/>
          <a:chExt cx="0" cy="0"/>
        </a:xfrm>
      </p:grpSpPr>
      <p:sp>
        <p:nvSpPr>
          <p:cNvPr id="502" name="Shape 502"/>
          <p:cNvSpPr txBox="1">
            <a:spLocks noGrp="1"/>
          </p:cNvSpPr>
          <p:nvPr>
            <p:ph type="body" idx="1"/>
          </p:nvPr>
        </p:nvSpPr>
        <p:spPr>
          <a:xfrm>
            <a:off x="763586" y="541748"/>
            <a:ext cx="5102563" cy="1451765"/>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2200"/>
              <a:buFont typeface="Arial"/>
              <a:buNone/>
            </a:pPr>
            <a:r>
              <a:rPr lang="en-US" sz="2200" b="0" i="0" u="none" strike="noStrike" cap="none" dirty="0">
                <a:solidFill>
                  <a:schemeClr val="dk1"/>
                </a:solidFill>
                <a:latin typeface="Arial"/>
                <a:ea typeface="Arial"/>
                <a:cs typeface="Arial"/>
                <a:sym typeface="Arial"/>
              </a:rPr>
              <a:t>Warhol developed a process called </a:t>
            </a:r>
            <a:r>
              <a:rPr lang="en-US" sz="2200" b="1" i="0" u="none" strike="noStrike" cap="none" dirty="0">
                <a:solidFill>
                  <a:schemeClr val="dk1"/>
                </a:solidFill>
                <a:latin typeface="Arial"/>
                <a:ea typeface="Arial"/>
                <a:cs typeface="Arial"/>
                <a:sym typeface="Arial"/>
              </a:rPr>
              <a:t>underpainting </a:t>
            </a:r>
            <a:r>
              <a:rPr lang="en-US" sz="2200" b="0" i="0" u="none" strike="noStrike" cap="none" dirty="0">
                <a:solidFill>
                  <a:schemeClr val="dk1"/>
                </a:solidFill>
                <a:latin typeface="Arial"/>
                <a:ea typeface="Arial"/>
                <a:cs typeface="Arial"/>
                <a:sym typeface="Arial"/>
              </a:rPr>
              <a:t>to add color to his prints before adding the final photographic silkscreen layer.</a:t>
            </a:r>
            <a:endParaRPr sz="2400" b="1" i="0" u="none" strike="noStrike" cap="none" dirty="0">
              <a:solidFill>
                <a:schemeClr val="dk1"/>
              </a:solidFill>
              <a:latin typeface="Arial"/>
              <a:ea typeface="Arial"/>
              <a:cs typeface="Arial"/>
              <a:sym typeface="Arial"/>
            </a:endParaRPr>
          </a:p>
        </p:txBody>
      </p:sp>
      <p:sp>
        <p:nvSpPr>
          <p:cNvPr id="503" name="Shape 503"/>
          <p:cNvSpPr txBox="1">
            <a:spLocks noGrp="1"/>
          </p:cNvSpPr>
          <p:nvPr>
            <p:ph type="body" idx="3"/>
          </p:nvPr>
        </p:nvSpPr>
        <p:spPr>
          <a:xfrm>
            <a:off x="6172200" y="541748"/>
            <a:ext cx="4916233" cy="1337272"/>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2200"/>
              <a:buFont typeface="Arial"/>
              <a:buNone/>
            </a:pPr>
            <a:r>
              <a:rPr lang="en-US" sz="2200" b="1" i="0" u="none" strike="noStrike" cap="none">
                <a:solidFill>
                  <a:schemeClr val="dk1"/>
                </a:solidFill>
                <a:latin typeface="Arial"/>
                <a:ea typeface="Arial"/>
                <a:cs typeface="Arial"/>
                <a:sym typeface="Arial"/>
              </a:rPr>
              <a:t>Step 1: Tracing </a:t>
            </a:r>
            <a:br>
              <a:rPr lang="en-US" sz="2200" b="1" i="0" u="none" strike="noStrike" cap="none">
                <a:solidFill>
                  <a:schemeClr val="dk1"/>
                </a:solidFill>
                <a:latin typeface="Arial"/>
                <a:ea typeface="Arial"/>
                <a:cs typeface="Arial"/>
                <a:sym typeface="Arial"/>
              </a:rPr>
            </a:br>
            <a:r>
              <a:rPr lang="en-US" sz="2200" b="0" i="0" u="none" strike="noStrike" cap="none">
                <a:solidFill>
                  <a:schemeClr val="dk1"/>
                </a:solidFill>
                <a:latin typeface="Arial"/>
                <a:ea typeface="Arial"/>
                <a:cs typeface="Arial"/>
                <a:sym typeface="Arial"/>
              </a:rPr>
              <a:t>Create a simple outline of the image from the film positive that will serve as the guideline for the underpainting. </a:t>
            </a:r>
            <a:endParaRPr sz="2400" b="1" i="0" u="none" strike="noStrike" cap="none">
              <a:solidFill>
                <a:schemeClr val="dk1"/>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2400"/>
              <a:buFont typeface="Arial"/>
              <a:buNone/>
            </a:pPr>
            <a:endParaRPr sz="2400" b="1" i="0" u="none" strike="noStrike" cap="none">
              <a:solidFill>
                <a:schemeClr val="dk1"/>
              </a:solidFill>
              <a:latin typeface="Arial"/>
              <a:ea typeface="Arial"/>
              <a:cs typeface="Arial"/>
              <a:sym typeface="Arial"/>
            </a:endParaRPr>
          </a:p>
        </p:txBody>
      </p:sp>
      <p:sp>
        <p:nvSpPr>
          <p:cNvPr id="504" name="Shape 504"/>
          <p:cNvSpPr txBox="1">
            <a:spLocks noGrp="1"/>
          </p:cNvSpPr>
          <p:nvPr>
            <p:ph type="ftr" idx="11"/>
          </p:nvPr>
        </p:nvSpPr>
        <p:spPr>
          <a:xfrm>
            <a:off x="2613837" y="6365063"/>
            <a:ext cx="6964325"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88888"/>
              </a:buClr>
              <a:buSzPts val="1400"/>
              <a:buFont typeface="Arial"/>
              <a:buNone/>
            </a:pPr>
            <a:r>
              <a:rPr lang="en-US" sz="1200" b="0" i="0" u="none" strike="noStrike" cap="none">
                <a:solidFill>
                  <a:srgbClr val="888888"/>
                </a:solidFill>
                <a:latin typeface="Arial"/>
                <a:ea typeface="Arial"/>
                <a:cs typeface="Arial"/>
                <a:sym typeface="Arial"/>
              </a:rPr>
              <a:t>© The Andy Warhol Museum, one of the four Carnegie Museums of Pittsburgh. All rights reserved.</a:t>
            </a:r>
            <a:endParaRPr sz="1200" b="0" i="0" u="none" strike="noStrike" cap="none">
              <a:solidFill>
                <a:srgbClr val="888888"/>
              </a:solidFill>
              <a:latin typeface="Arial"/>
              <a:ea typeface="Arial"/>
              <a:cs typeface="Arial"/>
              <a:sym typeface="Arial"/>
            </a:endParaRPr>
          </a:p>
        </p:txBody>
      </p:sp>
      <p:pic>
        <p:nvPicPr>
          <p:cNvPr id="505" name="Shape 505" descr="This is a clear piece of film called a film positive. The image on it is of a human skull with a dark shadow to the back of it against the wall and sitting on a grey ground. "/>
          <p:cNvPicPr preferRelativeResize="0">
            <a:picLocks noGrp="1"/>
          </p:cNvPicPr>
          <p:nvPr>
            <p:ph type="body" idx="2"/>
          </p:nvPr>
        </p:nvPicPr>
        <p:blipFill rotWithShape="1">
          <a:blip r:embed="rId3">
            <a:alphaModFix/>
          </a:blip>
          <a:srcRect/>
          <a:stretch/>
        </p:blipFill>
        <p:spPr>
          <a:xfrm>
            <a:off x="763586" y="1993513"/>
            <a:ext cx="5102563" cy="3684588"/>
          </a:xfrm>
          <a:prstGeom prst="rect">
            <a:avLst/>
          </a:prstGeom>
          <a:noFill/>
          <a:ln>
            <a:noFill/>
          </a:ln>
        </p:spPr>
      </p:pic>
      <p:pic>
        <p:nvPicPr>
          <p:cNvPr id="506" name="Shape 506" descr="This image shows a film positive with a human skull on it in the upper right hand corner. Next to it in the upper left hand corner is a pencil tracing of the skull image on white paper. Below that, in the foreground is the same tracing of the skull painted with acrylic paint. The skull is pink, the shadow is yellow, and the ground is blue. "/>
          <p:cNvPicPr preferRelativeResize="0">
            <a:picLocks noGrp="1"/>
          </p:cNvPicPr>
          <p:nvPr>
            <p:ph type="body" idx="4"/>
          </p:nvPr>
        </p:nvPicPr>
        <p:blipFill rotWithShape="1">
          <a:blip r:embed="rId4">
            <a:alphaModFix/>
          </a:blip>
          <a:srcRect/>
          <a:stretch/>
        </p:blipFill>
        <p:spPr>
          <a:xfrm>
            <a:off x="6172200" y="1993513"/>
            <a:ext cx="4916233" cy="3684588"/>
          </a:xfrm>
          <a:prstGeom prst="rect">
            <a:avLst/>
          </a:prstGeom>
          <a:noFill/>
          <a:ln>
            <a:noFill/>
          </a:ln>
        </p:spPr>
      </p:pic>
      <p:sp>
        <p:nvSpPr>
          <p:cNvPr id="507" name="Shape 507"/>
          <p:cNvSpPr txBox="1"/>
          <p:nvPr/>
        </p:nvSpPr>
        <p:spPr>
          <a:xfrm>
            <a:off x="457535" y="5573240"/>
            <a:ext cx="4875549" cy="5651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90000"/>
              </a:lnSpc>
              <a:spcBef>
                <a:spcPts val="1000"/>
              </a:spcBef>
              <a:spcAft>
                <a:spcPts val="0"/>
              </a:spcAft>
              <a:buClr>
                <a:schemeClr val="dk1"/>
              </a:buClr>
              <a:buSzPts val="1000"/>
              <a:buFont typeface="Arial"/>
              <a:buNone/>
            </a:pPr>
            <a:r>
              <a:rPr lang="en-US" sz="1000" b="0" i="0" u="none" strike="noStrike" cap="none">
                <a:solidFill>
                  <a:schemeClr val="dk1"/>
                </a:solidFill>
                <a:latin typeface="Arial"/>
                <a:ea typeface="Arial"/>
                <a:cs typeface="Arial"/>
                <a:sym typeface="Arial"/>
              </a:rPr>
              <a:t>Film positive with an image of a skull.</a:t>
            </a:r>
            <a:endParaRPr/>
          </a:p>
        </p:txBody>
      </p:sp>
      <p:sp>
        <p:nvSpPr>
          <p:cNvPr id="508" name="Shape 508"/>
          <p:cNvSpPr txBox="1"/>
          <p:nvPr/>
        </p:nvSpPr>
        <p:spPr>
          <a:xfrm>
            <a:off x="5915577" y="5622199"/>
            <a:ext cx="4875549" cy="5651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90000"/>
              </a:lnSpc>
              <a:spcBef>
                <a:spcPts val="1000"/>
              </a:spcBef>
              <a:spcAft>
                <a:spcPts val="0"/>
              </a:spcAft>
              <a:buClr>
                <a:schemeClr val="dk1"/>
              </a:buClr>
              <a:buSzPts val="1000"/>
              <a:buFont typeface="Arial"/>
              <a:buNone/>
            </a:pPr>
            <a:r>
              <a:rPr lang="en-US" sz="1000" b="0" i="0" u="none" strike="noStrike" cap="none">
                <a:solidFill>
                  <a:schemeClr val="dk1"/>
                </a:solidFill>
                <a:latin typeface="Arial"/>
                <a:ea typeface="Arial"/>
                <a:cs typeface="Arial"/>
                <a:sym typeface="Arial"/>
              </a:rPr>
              <a:t>Film positive, tracing, and example of an underpainting. </a:t>
            </a:r>
            <a:endParaRPr/>
          </a:p>
        </p:txBody>
      </p:sp>
    </p:spTree>
    <p:extLst>
      <p:ext uri="{BB962C8B-B14F-4D97-AF65-F5344CB8AC3E}">
        <p14:creationId xmlns:p14="http://schemas.microsoft.com/office/powerpoint/2010/main" val="15620982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12"/>
        <p:cNvGrpSpPr/>
        <p:nvPr/>
      </p:nvGrpSpPr>
      <p:grpSpPr>
        <a:xfrm>
          <a:off x="0" y="0"/>
          <a:ext cx="0" cy="0"/>
          <a:chOff x="0" y="0"/>
          <a:chExt cx="0" cy="0"/>
        </a:xfrm>
      </p:grpSpPr>
      <p:sp>
        <p:nvSpPr>
          <p:cNvPr id="513" name="Shape 513"/>
          <p:cNvSpPr txBox="1">
            <a:spLocks noGrp="1"/>
          </p:cNvSpPr>
          <p:nvPr>
            <p:ph type="body" idx="1"/>
          </p:nvPr>
        </p:nvSpPr>
        <p:spPr>
          <a:xfrm>
            <a:off x="837093" y="656467"/>
            <a:ext cx="5157788" cy="1566033"/>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2200"/>
              <a:buFont typeface="Arial"/>
              <a:buNone/>
            </a:pPr>
            <a:r>
              <a:rPr lang="en-US" sz="2200" b="1" i="0" u="none" strike="noStrike" cap="none">
                <a:solidFill>
                  <a:schemeClr val="dk1"/>
                </a:solidFill>
                <a:latin typeface="Arial"/>
                <a:ea typeface="Arial"/>
                <a:cs typeface="Arial"/>
                <a:sym typeface="Arial"/>
              </a:rPr>
              <a:t>Step 2: Underpainting </a:t>
            </a:r>
            <a:br>
              <a:rPr lang="en-US" sz="2200" b="1" i="0" u="none" strike="noStrike" cap="none">
                <a:solidFill>
                  <a:schemeClr val="dk1"/>
                </a:solidFill>
                <a:latin typeface="Arial"/>
                <a:ea typeface="Arial"/>
                <a:cs typeface="Arial"/>
                <a:sym typeface="Arial"/>
              </a:rPr>
            </a:br>
            <a:r>
              <a:rPr lang="en-US" sz="2200" b="0" i="0" u="none" strike="noStrike" cap="none">
                <a:solidFill>
                  <a:schemeClr val="dk1"/>
                </a:solidFill>
                <a:latin typeface="Arial"/>
                <a:ea typeface="Arial"/>
                <a:cs typeface="Arial"/>
                <a:sym typeface="Arial"/>
              </a:rPr>
              <a:t>Paint in all of the shapes in your tracing. Multiple color combinations could be created using the same tracing.</a:t>
            </a:r>
            <a:endParaRPr sz="2400" b="1" i="0" u="none" strike="noStrike" cap="none">
              <a:solidFill>
                <a:schemeClr val="dk1"/>
              </a:solidFill>
              <a:latin typeface="Arial"/>
              <a:ea typeface="Arial"/>
              <a:cs typeface="Arial"/>
              <a:sym typeface="Arial"/>
            </a:endParaRPr>
          </a:p>
        </p:txBody>
      </p:sp>
      <p:sp>
        <p:nvSpPr>
          <p:cNvPr id="514" name="Shape 514"/>
          <p:cNvSpPr txBox="1">
            <a:spLocks noGrp="1"/>
          </p:cNvSpPr>
          <p:nvPr>
            <p:ph type="body" idx="3"/>
          </p:nvPr>
        </p:nvSpPr>
        <p:spPr>
          <a:xfrm>
            <a:off x="6172200" y="656467"/>
            <a:ext cx="5022814" cy="1566033"/>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2200"/>
              <a:buFont typeface="Arial"/>
              <a:buNone/>
            </a:pPr>
            <a:r>
              <a:rPr lang="en-US" sz="2200" b="0" i="0" u="none" strike="noStrike" cap="none">
                <a:solidFill>
                  <a:schemeClr val="dk1"/>
                </a:solidFill>
                <a:latin typeface="Arial"/>
                <a:ea typeface="Arial"/>
                <a:cs typeface="Arial"/>
                <a:sym typeface="Arial"/>
              </a:rPr>
              <a:t>After the underpainting is dry, the film positive could be placed on top to check for correct color combination and composition.</a:t>
            </a:r>
            <a:endParaRPr sz="2400" b="1" i="0" u="none" strike="noStrike" cap="none">
              <a:solidFill>
                <a:schemeClr val="dk1"/>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2400"/>
              <a:buFont typeface="Arial"/>
              <a:buNone/>
            </a:pPr>
            <a:endParaRPr sz="2400" b="1" i="0" u="none" strike="noStrike" cap="none">
              <a:solidFill>
                <a:schemeClr val="dk1"/>
              </a:solidFill>
              <a:latin typeface="Arial"/>
              <a:ea typeface="Arial"/>
              <a:cs typeface="Arial"/>
              <a:sym typeface="Arial"/>
            </a:endParaRPr>
          </a:p>
        </p:txBody>
      </p:sp>
      <p:sp>
        <p:nvSpPr>
          <p:cNvPr id="515" name="Shape 515"/>
          <p:cNvSpPr txBox="1">
            <a:spLocks noGrp="1"/>
          </p:cNvSpPr>
          <p:nvPr>
            <p:ph type="ftr" idx="11"/>
          </p:nvPr>
        </p:nvSpPr>
        <p:spPr>
          <a:xfrm>
            <a:off x="2613837" y="6365063"/>
            <a:ext cx="6964325"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88888"/>
              </a:buClr>
              <a:buSzPts val="1400"/>
              <a:buFont typeface="Arial"/>
              <a:buNone/>
            </a:pPr>
            <a:r>
              <a:rPr lang="en-US" sz="1200" b="0" i="0" u="none" strike="noStrike" cap="none">
                <a:solidFill>
                  <a:srgbClr val="888888"/>
                </a:solidFill>
                <a:latin typeface="Arial"/>
                <a:ea typeface="Arial"/>
                <a:cs typeface="Arial"/>
                <a:sym typeface="Arial"/>
              </a:rPr>
              <a:t>© The Andy Warhol Museum, one of the four Carnegie Museums of Pittsburgh. All rights reserved.</a:t>
            </a:r>
            <a:endParaRPr sz="1200" b="0" i="0" u="none" strike="noStrike" cap="none">
              <a:solidFill>
                <a:srgbClr val="888888"/>
              </a:solidFill>
              <a:latin typeface="Arial"/>
              <a:ea typeface="Arial"/>
              <a:cs typeface="Arial"/>
              <a:sym typeface="Arial"/>
            </a:endParaRPr>
          </a:p>
        </p:txBody>
      </p:sp>
      <p:pic>
        <p:nvPicPr>
          <p:cNvPr id="516" name="Shape 516" descr="This image shows a film positive with an image of a human of the skull in black on top of an underpainted tracing of the same skull. The skull is painted pink, the shadow is yellow, and the ground is blue. "/>
          <p:cNvPicPr preferRelativeResize="0">
            <a:picLocks noGrp="1"/>
          </p:cNvPicPr>
          <p:nvPr>
            <p:ph type="body" idx="4"/>
          </p:nvPr>
        </p:nvPicPr>
        <p:blipFill rotWithShape="1">
          <a:blip r:embed="rId3">
            <a:alphaModFix/>
          </a:blip>
          <a:srcRect/>
          <a:stretch/>
        </p:blipFill>
        <p:spPr>
          <a:xfrm>
            <a:off x="6180173" y="2222500"/>
            <a:ext cx="5014840" cy="3684588"/>
          </a:xfrm>
          <a:prstGeom prst="rect">
            <a:avLst/>
          </a:prstGeom>
          <a:noFill/>
          <a:ln>
            <a:noFill/>
          </a:ln>
        </p:spPr>
      </p:pic>
      <p:pic>
        <p:nvPicPr>
          <p:cNvPr id="517" name="Shape 517" descr="This image shows a film positive with a human skull on it in the upper right hand corner. Next to it in the upper left hand corner is a pencil tracing of the skull image on white paper. Below that, in the foreground is the same tracing of the skull painted with acrylic paint. The skull is pink, the shadow is yellow, and the ground is blue. "/>
          <p:cNvPicPr preferRelativeResize="0">
            <a:picLocks noGrp="1"/>
          </p:cNvPicPr>
          <p:nvPr>
            <p:ph type="body" idx="2"/>
          </p:nvPr>
        </p:nvPicPr>
        <p:blipFill rotWithShape="1">
          <a:blip r:embed="rId4">
            <a:alphaModFix/>
          </a:blip>
          <a:srcRect/>
          <a:stretch/>
        </p:blipFill>
        <p:spPr>
          <a:xfrm>
            <a:off x="837093" y="2222500"/>
            <a:ext cx="5029250" cy="3684588"/>
          </a:xfrm>
          <a:prstGeom prst="rect">
            <a:avLst/>
          </a:prstGeom>
          <a:noFill/>
          <a:ln>
            <a:noFill/>
          </a:ln>
        </p:spPr>
      </p:pic>
      <p:sp>
        <p:nvSpPr>
          <p:cNvPr id="518" name="Shape 518"/>
          <p:cNvSpPr txBox="1"/>
          <p:nvPr/>
        </p:nvSpPr>
        <p:spPr>
          <a:xfrm>
            <a:off x="531236" y="5799913"/>
            <a:ext cx="4875549" cy="5651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90000"/>
              </a:lnSpc>
              <a:spcBef>
                <a:spcPts val="1000"/>
              </a:spcBef>
              <a:spcAft>
                <a:spcPts val="0"/>
              </a:spcAft>
              <a:buClr>
                <a:schemeClr val="dk1"/>
              </a:buClr>
              <a:buSzPts val="1000"/>
              <a:buFont typeface="Arial"/>
              <a:buNone/>
            </a:pPr>
            <a:r>
              <a:rPr lang="en-US" sz="1000" b="0" i="0" u="none" strike="noStrike" cap="none">
                <a:solidFill>
                  <a:schemeClr val="dk1"/>
                </a:solidFill>
                <a:latin typeface="Arial"/>
                <a:ea typeface="Arial"/>
                <a:cs typeface="Arial"/>
                <a:sym typeface="Arial"/>
              </a:rPr>
              <a:t>Example of an underpainting before the final print layer is applied.</a:t>
            </a:r>
            <a:endParaRPr/>
          </a:p>
        </p:txBody>
      </p:sp>
      <p:sp>
        <p:nvSpPr>
          <p:cNvPr id="519" name="Shape 519"/>
          <p:cNvSpPr txBox="1"/>
          <p:nvPr/>
        </p:nvSpPr>
        <p:spPr>
          <a:xfrm>
            <a:off x="5874316" y="5799913"/>
            <a:ext cx="4875549" cy="5651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90000"/>
              </a:lnSpc>
              <a:spcBef>
                <a:spcPts val="1000"/>
              </a:spcBef>
              <a:spcAft>
                <a:spcPts val="0"/>
              </a:spcAft>
              <a:buClr>
                <a:schemeClr val="dk1"/>
              </a:buClr>
              <a:buSzPts val="1000"/>
              <a:buFont typeface="Arial"/>
              <a:buNone/>
            </a:pPr>
            <a:r>
              <a:rPr lang="en-US" sz="1000" b="0" i="0" u="none" strike="noStrike" cap="none">
                <a:solidFill>
                  <a:schemeClr val="dk1"/>
                </a:solidFill>
                <a:latin typeface="Arial"/>
                <a:ea typeface="Arial"/>
                <a:cs typeface="Arial"/>
                <a:sym typeface="Arial"/>
              </a:rPr>
              <a:t>Example of an underpainting with the film positive placed on top.</a:t>
            </a:r>
            <a:endParaRPr/>
          </a:p>
        </p:txBody>
      </p:sp>
    </p:spTree>
    <p:extLst>
      <p:ext uri="{BB962C8B-B14F-4D97-AF65-F5344CB8AC3E}">
        <p14:creationId xmlns:p14="http://schemas.microsoft.com/office/powerpoint/2010/main" val="14363976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23"/>
        <p:cNvGrpSpPr/>
        <p:nvPr/>
      </p:nvGrpSpPr>
      <p:grpSpPr>
        <a:xfrm>
          <a:off x="0" y="0"/>
          <a:ext cx="0" cy="0"/>
          <a:chOff x="0" y="0"/>
          <a:chExt cx="0" cy="0"/>
        </a:xfrm>
      </p:grpSpPr>
      <p:sp>
        <p:nvSpPr>
          <p:cNvPr id="524" name="Shape 524"/>
          <p:cNvSpPr txBox="1">
            <a:spLocks noGrp="1"/>
          </p:cNvSpPr>
          <p:nvPr>
            <p:ph type="body" idx="3"/>
          </p:nvPr>
        </p:nvSpPr>
        <p:spPr>
          <a:xfrm>
            <a:off x="5700155" y="786448"/>
            <a:ext cx="5579031" cy="5029200"/>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2400"/>
              <a:buFont typeface="Arial"/>
              <a:buNone/>
            </a:pPr>
            <a:r>
              <a:rPr lang="en-US" sz="2200" b="1" i="0" u="none" strike="noStrike" cap="none" dirty="0">
                <a:solidFill>
                  <a:schemeClr val="dk1"/>
                </a:solidFill>
                <a:latin typeface="Arial"/>
                <a:ea typeface="Arial"/>
                <a:cs typeface="Arial"/>
                <a:sym typeface="Arial"/>
              </a:rPr>
              <a:t>Step 3: Registration</a:t>
            </a:r>
            <a:endParaRPr sz="2200" b="1" i="0" u="none" strike="noStrike" cap="none" dirty="0">
              <a:solidFill>
                <a:schemeClr val="dk1"/>
              </a:solidFill>
              <a:latin typeface="Arial"/>
              <a:ea typeface="Arial"/>
              <a:cs typeface="Arial"/>
              <a:sym typeface="Arial"/>
            </a:endParaRPr>
          </a:p>
          <a:p>
            <a:pPr marR="0" lvl="0" algn="l" rtl="0">
              <a:lnSpc>
                <a:spcPct val="90000"/>
              </a:lnSpc>
              <a:spcBef>
                <a:spcPts val="1000"/>
              </a:spcBef>
              <a:spcAft>
                <a:spcPts val="0"/>
              </a:spcAft>
              <a:buClr>
                <a:schemeClr val="dk1"/>
              </a:buClr>
              <a:buSzPts val="2400"/>
            </a:pPr>
            <a:r>
              <a:rPr lang="en-US" sz="2200" b="0" i="0" u="none" strike="noStrike" cap="none" dirty="0">
                <a:solidFill>
                  <a:schemeClr val="dk1"/>
                </a:solidFill>
                <a:latin typeface="Arial"/>
                <a:ea typeface="Arial"/>
                <a:cs typeface="Arial"/>
                <a:sym typeface="Arial"/>
              </a:rPr>
              <a:t>Line up the image on the screen to the underpainting. Check for alignment by placing the screen on top of the underpainting, then adjust accordingly.</a:t>
            </a:r>
            <a:endParaRPr sz="2200" b="0" i="0" u="none" strike="noStrike" cap="none" dirty="0">
              <a:solidFill>
                <a:schemeClr val="dk1"/>
              </a:solidFill>
              <a:latin typeface="Arial"/>
              <a:ea typeface="Arial"/>
              <a:cs typeface="Arial"/>
              <a:sym typeface="Arial"/>
            </a:endParaRPr>
          </a:p>
          <a:p>
            <a:pPr marR="0" lvl="0" algn="l" rtl="0">
              <a:lnSpc>
                <a:spcPct val="90000"/>
              </a:lnSpc>
              <a:spcBef>
                <a:spcPts val="1000"/>
              </a:spcBef>
              <a:spcAft>
                <a:spcPts val="0"/>
              </a:spcAft>
              <a:buClr>
                <a:schemeClr val="dk1"/>
              </a:buClr>
              <a:buSzPts val="2400"/>
            </a:pPr>
            <a:r>
              <a:rPr lang="en-US" sz="2200" b="0" i="0" u="none" strike="noStrike" cap="none" dirty="0">
                <a:solidFill>
                  <a:schemeClr val="dk1"/>
                </a:solidFill>
                <a:latin typeface="Arial"/>
                <a:ea typeface="Arial"/>
                <a:cs typeface="Arial"/>
                <a:sym typeface="Arial"/>
              </a:rPr>
              <a:t>Use masking tape to mark where the corners of the paper should be placed. This is especially helpful when making multiple prints to ensure that each underpainting is placed in the same spot on the table.</a:t>
            </a:r>
            <a:endParaRPr sz="2200" b="1" i="0" u="none" strike="noStrike" cap="none" dirty="0">
              <a:solidFill>
                <a:schemeClr val="dk1"/>
              </a:solidFill>
              <a:latin typeface="Arial"/>
              <a:ea typeface="Arial"/>
              <a:cs typeface="Arial"/>
              <a:sym typeface="Arial"/>
            </a:endParaRPr>
          </a:p>
        </p:txBody>
      </p:sp>
      <p:sp>
        <p:nvSpPr>
          <p:cNvPr id="525" name="Shape 525"/>
          <p:cNvSpPr txBox="1"/>
          <p:nvPr/>
        </p:nvSpPr>
        <p:spPr>
          <a:xfrm>
            <a:off x="949359" y="5892978"/>
            <a:ext cx="5157787" cy="594196"/>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1000"/>
              <a:buFont typeface="Arial"/>
              <a:buNone/>
            </a:pPr>
            <a:endParaRPr sz="1400" b="0" i="0" u="none" strike="noStrike" cap="none">
              <a:solidFill>
                <a:srgbClr val="000000"/>
              </a:solidFill>
              <a:latin typeface="Arial"/>
              <a:ea typeface="Arial"/>
              <a:cs typeface="Arial"/>
              <a:sym typeface="Arial"/>
            </a:endParaRPr>
          </a:p>
        </p:txBody>
      </p:sp>
      <p:sp>
        <p:nvSpPr>
          <p:cNvPr id="526" name="Shape 526"/>
          <p:cNvSpPr txBox="1">
            <a:spLocks noGrp="1"/>
          </p:cNvSpPr>
          <p:nvPr>
            <p:ph type="ftr" idx="11"/>
          </p:nvPr>
        </p:nvSpPr>
        <p:spPr>
          <a:xfrm>
            <a:off x="2613837" y="6365063"/>
            <a:ext cx="6964325"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88888"/>
              </a:buClr>
              <a:buSzPts val="1400"/>
              <a:buFont typeface="Arial"/>
              <a:buNone/>
            </a:pPr>
            <a:r>
              <a:rPr lang="en-US" sz="1200" b="0" i="0" u="none" strike="noStrike" cap="none">
                <a:solidFill>
                  <a:srgbClr val="888888"/>
                </a:solidFill>
                <a:latin typeface="Arial"/>
                <a:ea typeface="Arial"/>
                <a:cs typeface="Arial"/>
                <a:sym typeface="Arial"/>
              </a:rPr>
              <a:t>© The Andy Warhol Museum, one of the four Carnegie Museums of Pittsburgh. All rights reserved.</a:t>
            </a:r>
            <a:endParaRPr sz="1200" b="0" i="0" u="none" strike="noStrike" cap="none">
              <a:solidFill>
                <a:srgbClr val="888888"/>
              </a:solidFill>
              <a:latin typeface="Arial"/>
              <a:ea typeface="Arial"/>
              <a:cs typeface="Arial"/>
              <a:sym typeface="Arial"/>
            </a:endParaRPr>
          </a:p>
        </p:txBody>
      </p:sp>
      <p:pic>
        <p:nvPicPr>
          <p:cNvPr id="527" name="Shape 527" descr="This image shows an underpainting of a skull being lined up and registered underneath a silkscreen with the same skull image exposed on it. The underpainted skull is painted pink, the shadow is yellow, and the ground is blue. "/>
          <p:cNvPicPr preferRelativeResize="0">
            <a:picLocks noGrp="1"/>
          </p:cNvPicPr>
          <p:nvPr>
            <p:ph type="body" idx="2"/>
          </p:nvPr>
        </p:nvPicPr>
        <p:blipFill rotWithShape="1">
          <a:blip r:embed="rId3">
            <a:alphaModFix/>
          </a:blip>
          <a:srcRect/>
          <a:stretch/>
        </p:blipFill>
        <p:spPr>
          <a:xfrm>
            <a:off x="949359" y="786448"/>
            <a:ext cx="3769254" cy="5029200"/>
          </a:xfrm>
          <a:prstGeom prst="rect">
            <a:avLst/>
          </a:prstGeom>
          <a:noFill/>
          <a:ln>
            <a:noFill/>
          </a:ln>
        </p:spPr>
      </p:pic>
      <p:sp>
        <p:nvSpPr>
          <p:cNvPr id="528" name="Shape 528"/>
          <p:cNvSpPr/>
          <p:nvPr/>
        </p:nvSpPr>
        <p:spPr>
          <a:xfrm rot="4901424">
            <a:off x="5147966" y="4465596"/>
            <a:ext cx="328525" cy="510621"/>
          </a:xfrm>
          <a:prstGeom prst="downArrow">
            <a:avLst>
              <a:gd name="adj1" fmla="val 50000"/>
              <a:gd name="adj2" fmla="val 50000"/>
            </a:avLst>
          </a:prstGeom>
          <a:solidFill>
            <a:schemeClr val="accent1"/>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29" name="Shape 529"/>
          <p:cNvSpPr txBox="1"/>
          <p:nvPr/>
        </p:nvSpPr>
        <p:spPr>
          <a:xfrm>
            <a:off x="707255" y="5762289"/>
            <a:ext cx="4875549" cy="5651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90000"/>
              </a:lnSpc>
              <a:spcBef>
                <a:spcPts val="1000"/>
              </a:spcBef>
              <a:spcAft>
                <a:spcPts val="0"/>
              </a:spcAft>
              <a:buClr>
                <a:schemeClr val="dk1"/>
              </a:buClr>
              <a:buSzPts val="1000"/>
              <a:buFont typeface="Arial"/>
              <a:buNone/>
            </a:pPr>
            <a:r>
              <a:rPr lang="en-US" sz="1000" b="0" i="0" u="none" strike="noStrike" cap="none">
                <a:solidFill>
                  <a:schemeClr val="dk1"/>
                </a:solidFill>
                <a:latin typeface="Arial"/>
                <a:ea typeface="Arial"/>
                <a:cs typeface="Arial"/>
                <a:sym typeface="Arial"/>
              </a:rPr>
              <a:t>Example of an underpainting being registered for printing</a:t>
            </a:r>
            <a:endParaRPr/>
          </a:p>
        </p:txBody>
      </p:sp>
    </p:spTree>
    <p:extLst>
      <p:ext uri="{BB962C8B-B14F-4D97-AF65-F5344CB8AC3E}">
        <p14:creationId xmlns:p14="http://schemas.microsoft.com/office/powerpoint/2010/main" val="240179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33"/>
        <p:cNvGrpSpPr/>
        <p:nvPr/>
      </p:nvGrpSpPr>
      <p:grpSpPr>
        <a:xfrm>
          <a:off x="0" y="0"/>
          <a:ext cx="0" cy="0"/>
          <a:chOff x="0" y="0"/>
          <a:chExt cx="0" cy="0"/>
        </a:xfrm>
      </p:grpSpPr>
      <p:sp>
        <p:nvSpPr>
          <p:cNvPr id="534" name="Shape 534"/>
          <p:cNvSpPr txBox="1">
            <a:spLocks noGrp="1"/>
          </p:cNvSpPr>
          <p:nvPr>
            <p:ph type="body" idx="3"/>
          </p:nvPr>
        </p:nvSpPr>
        <p:spPr>
          <a:xfrm>
            <a:off x="6670108" y="1037967"/>
            <a:ext cx="4839721" cy="4584357"/>
          </a:xfrm>
          <a:prstGeom prst="rect">
            <a:avLst/>
          </a:prstGeom>
          <a:noFill/>
          <a:ln>
            <a:noFill/>
          </a:ln>
        </p:spPr>
        <p:txBody>
          <a:bodyPr spcFirstLastPara="1" wrap="square" lIns="91425" tIns="45700" rIns="91425" bIns="45700" anchor="ctr" anchorCtr="0">
            <a:noAutofit/>
          </a:bodyPr>
          <a:lstStyle/>
          <a:p>
            <a:pPr marL="0" marR="0" lvl="0" indent="0" algn="l" rtl="0">
              <a:lnSpc>
                <a:spcPct val="80000"/>
              </a:lnSpc>
              <a:spcBef>
                <a:spcPts val="0"/>
              </a:spcBef>
              <a:spcAft>
                <a:spcPts val="0"/>
              </a:spcAft>
              <a:buClr>
                <a:schemeClr val="dk1"/>
              </a:buClr>
              <a:buSzPts val="2220"/>
              <a:buFont typeface="Arial"/>
              <a:buNone/>
            </a:pPr>
            <a:r>
              <a:rPr lang="en-US" sz="2200" b="1" i="0" u="none" strike="noStrike" cap="none" dirty="0">
                <a:solidFill>
                  <a:schemeClr val="dk1"/>
                </a:solidFill>
                <a:latin typeface="Arial"/>
                <a:ea typeface="Arial"/>
                <a:cs typeface="Arial"/>
                <a:sym typeface="Arial"/>
              </a:rPr>
              <a:t>Step 3: Printing</a:t>
            </a:r>
            <a:endParaRPr sz="2200" b="1" i="0" u="none" strike="noStrike" cap="none" dirty="0">
              <a:solidFill>
                <a:schemeClr val="dk1"/>
              </a:solidFill>
              <a:latin typeface="Arial"/>
              <a:ea typeface="Arial"/>
              <a:cs typeface="Arial"/>
              <a:sym typeface="Arial"/>
            </a:endParaRPr>
          </a:p>
          <a:p>
            <a:pPr marR="0" lvl="0" algn="l" rtl="0">
              <a:lnSpc>
                <a:spcPct val="80000"/>
              </a:lnSpc>
              <a:spcBef>
                <a:spcPts val="1000"/>
              </a:spcBef>
              <a:spcAft>
                <a:spcPts val="0"/>
              </a:spcAft>
              <a:buClr>
                <a:schemeClr val="dk1"/>
              </a:buClr>
              <a:buSzPts val="2220"/>
            </a:pPr>
            <a:r>
              <a:rPr lang="en-US" sz="2200" b="0" i="0" u="none" strike="noStrike" cap="none" dirty="0">
                <a:solidFill>
                  <a:schemeClr val="dk1"/>
                </a:solidFill>
                <a:latin typeface="Arial"/>
                <a:ea typeface="Arial"/>
                <a:cs typeface="Arial"/>
                <a:sym typeface="Arial"/>
              </a:rPr>
              <a:t>Place ink at the top of the screen then use a squeegee to push the ink through using a 80-90 degree angle as you make a pass. </a:t>
            </a:r>
            <a:endParaRPr sz="2200" b="0" i="0" u="none" strike="noStrike" cap="none" dirty="0">
              <a:solidFill>
                <a:schemeClr val="dk1"/>
              </a:solidFill>
              <a:latin typeface="Arial"/>
              <a:ea typeface="Arial"/>
              <a:cs typeface="Arial"/>
              <a:sym typeface="Arial"/>
            </a:endParaRPr>
          </a:p>
          <a:p>
            <a:pPr marR="0" lvl="0" algn="l" rtl="0">
              <a:lnSpc>
                <a:spcPct val="80000"/>
              </a:lnSpc>
              <a:spcBef>
                <a:spcPts val="1000"/>
              </a:spcBef>
              <a:spcAft>
                <a:spcPts val="0"/>
              </a:spcAft>
              <a:buClr>
                <a:schemeClr val="dk1"/>
              </a:buClr>
              <a:buSzPts val="2220"/>
            </a:pPr>
            <a:r>
              <a:rPr lang="en-US" sz="2200" b="0" i="0" u="none" strike="noStrike" cap="none" dirty="0">
                <a:solidFill>
                  <a:schemeClr val="dk1"/>
                </a:solidFill>
                <a:latin typeface="Arial"/>
                <a:ea typeface="Arial"/>
                <a:cs typeface="Arial"/>
                <a:sym typeface="Arial"/>
              </a:rPr>
              <a:t>When the squeegee reaches the bottom of the image, scoop the excess ink up with the squeegee and return to the top of the image for a second pass if needed.  </a:t>
            </a:r>
            <a:endParaRPr sz="2220" b="0" i="0" u="none" strike="noStrike" cap="none" dirty="0">
              <a:solidFill>
                <a:schemeClr val="dk1"/>
              </a:solidFill>
              <a:latin typeface="Arial"/>
              <a:ea typeface="Arial"/>
              <a:cs typeface="Arial"/>
              <a:sym typeface="Arial"/>
            </a:endParaRPr>
          </a:p>
        </p:txBody>
      </p:sp>
      <p:sp>
        <p:nvSpPr>
          <p:cNvPr id="535" name="Shape 535"/>
          <p:cNvSpPr txBox="1">
            <a:spLocks noGrp="1"/>
          </p:cNvSpPr>
          <p:nvPr>
            <p:ph type="ftr" idx="11"/>
          </p:nvPr>
        </p:nvSpPr>
        <p:spPr>
          <a:xfrm>
            <a:off x="2613837" y="6365063"/>
            <a:ext cx="6964325"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88888"/>
              </a:buClr>
              <a:buSzPts val="1400"/>
              <a:buFont typeface="Arial"/>
              <a:buNone/>
            </a:pPr>
            <a:r>
              <a:rPr lang="en-US" sz="1200" b="0" i="0" u="none" strike="noStrike" cap="none">
                <a:solidFill>
                  <a:srgbClr val="888888"/>
                </a:solidFill>
                <a:latin typeface="Arial"/>
                <a:ea typeface="Arial"/>
                <a:cs typeface="Arial"/>
                <a:sym typeface="Arial"/>
              </a:rPr>
              <a:t>© The Andy Warhol Museum, one of the four Carnegie Museums of Pittsburgh. All rights reserved.</a:t>
            </a:r>
            <a:endParaRPr sz="1200" b="0" i="0" u="none" strike="noStrike" cap="none">
              <a:solidFill>
                <a:srgbClr val="888888"/>
              </a:solidFill>
              <a:latin typeface="Arial"/>
              <a:ea typeface="Arial"/>
              <a:cs typeface="Arial"/>
              <a:sym typeface="Arial"/>
            </a:endParaRPr>
          </a:p>
        </p:txBody>
      </p:sp>
      <p:pic>
        <p:nvPicPr>
          <p:cNvPr id="536" name="Shape 536" descr="This is an image of a silkscreen with a human skull on it. Black ink is being applied to the top of the silkscreen."/>
          <p:cNvPicPr preferRelativeResize="0">
            <a:picLocks noGrp="1"/>
          </p:cNvPicPr>
          <p:nvPr>
            <p:ph type="body" idx="2"/>
          </p:nvPr>
        </p:nvPicPr>
        <p:blipFill rotWithShape="1">
          <a:blip r:embed="rId3">
            <a:alphaModFix/>
          </a:blip>
          <a:srcRect/>
          <a:stretch/>
        </p:blipFill>
        <p:spPr>
          <a:xfrm>
            <a:off x="698930" y="1328341"/>
            <a:ext cx="2810576" cy="3657600"/>
          </a:xfrm>
          <a:prstGeom prst="rect">
            <a:avLst/>
          </a:prstGeom>
          <a:noFill/>
          <a:ln>
            <a:noFill/>
          </a:ln>
        </p:spPr>
      </p:pic>
      <p:pic>
        <p:nvPicPr>
          <p:cNvPr id="537" name="Shape 537" descr="This is an image of a silkscreen with a human skull on it. Two hands pull a squeegee across the screen with black ink, from top to bottom. "/>
          <p:cNvPicPr preferRelativeResize="0"/>
          <p:nvPr/>
        </p:nvPicPr>
        <p:blipFill rotWithShape="1">
          <a:blip r:embed="rId4">
            <a:alphaModFix/>
          </a:blip>
          <a:srcRect/>
          <a:stretch/>
        </p:blipFill>
        <p:spPr>
          <a:xfrm>
            <a:off x="3719169" y="1328341"/>
            <a:ext cx="2741276" cy="3657600"/>
          </a:xfrm>
          <a:prstGeom prst="rect">
            <a:avLst/>
          </a:prstGeom>
          <a:noFill/>
          <a:ln>
            <a:noFill/>
          </a:ln>
        </p:spPr>
      </p:pic>
      <p:sp>
        <p:nvSpPr>
          <p:cNvPr id="538" name="Shape 538"/>
          <p:cNvSpPr txBox="1"/>
          <p:nvPr/>
        </p:nvSpPr>
        <p:spPr>
          <a:xfrm>
            <a:off x="407668" y="4985941"/>
            <a:ext cx="4875549" cy="5651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90000"/>
              </a:lnSpc>
              <a:spcBef>
                <a:spcPts val="1000"/>
              </a:spcBef>
              <a:spcAft>
                <a:spcPts val="0"/>
              </a:spcAft>
              <a:buClr>
                <a:schemeClr val="dk1"/>
              </a:buClr>
              <a:buSzPts val="1000"/>
              <a:buFont typeface="Arial"/>
              <a:buNone/>
            </a:pPr>
            <a:r>
              <a:rPr lang="en-US" sz="1000" b="0" i="0" u="none" strike="noStrike" cap="none">
                <a:solidFill>
                  <a:schemeClr val="dk1"/>
                </a:solidFill>
                <a:latin typeface="Arial"/>
                <a:ea typeface="Arial"/>
                <a:cs typeface="Arial"/>
                <a:sym typeface="Arial"/>
              </a:rPr>
              <a:t>Photos by Sean Carroll</a:t>
            </a:r>
            <a:endParaRPr/>
          </a:p>
        </p:txBody>
      </p:sp>
    </p:spTree>
    <p:extLst>
      <p:ext uri="{BB962C8B-B14F-4D97-AF65-F5344CB8AC3E}">
        <p14:creationId xmlns:p14="http://schemas.microsoft.com/office/powerpoint/2010/main" val="9966144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42"/>
        <p:cNvGrpSpPr/>
        <p:nvPr/>
      </p:nvGrpSpPr>
      <p:grpSpPr>
        <a:xfrm>
          <a:off x="0" y="0"/>
          <a:ext cx="0" cy="0"/>
          <a:chOff x="0" y="0"/>
          <a:chExt cx="0" cy="0"/>
        </a:xfrm>
      </p:grpSpPr>
      <p:sp>
        <p:nvSpPr>
          <p:cNvPr id="543" name="Shape 543"/>
          <p:cNvSpPr txBox="1">
            <a:spLocks noGrp="1"/>
          </p:cNvSpPr>
          <p:nvPr>
            <p:ph type="body" idx="3"/>
          </p:nvPr>
        </p:nvSpPr>
        <p:spPr>
          <a:xfrm>
            <a:off x="5196114" y="739888"/>
            <a:ext cx="6083073" cy="5029200"/>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2200"/>
              <a:buFont typeface="Arial"/>
              <a:buNone/>
            </a:pPr>
            <a:r>
              <a:rPr lang="en-US" sz="2200" b="1" i="0" u="none" strike="noStrike" cap="none" dirty="0">
                <a:solidFill>
                  <a:schemeClr val="dk1"/>
                </a:solidFill>
                <a:latin typeface="Arial"/>
                <a:ea typeface="Arial"/>
                <a:cs typeface="Arial"/>
                <a:sym typeface="Arial"/>
              </a:rPr>
              <a:t>Step 4: Remove screen from print</a:t>
            </a:r>
            <a:endParaRPr sz="2400" b="1" i="0" u="none" strike="noStrike" cap="none" dirty="0">
              <a:solidFill>
                <a:schemeClr val="dk1"/>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2200"/>
              <a:buFont typeface="Arial"/>
              <a:buNone/>
            </a:pPr>
            <a:r>
              <a:rPr lang="en-US" sz="2200" b="0" i="0" u="none" strike="noStrike" cap="none" dirty="0">
                <a:solidFill>
                  <a:schemeClr val="dk1"/>
                </a:solidFill>
                <a:latin typeface="Arial"/>
                <a:ea typeface="Arial"/>
                <a:cs typeface="Arial"/>
                <a:sym typeface="Arial"/>
              </a:rPr>
              <a:t>If the screen is on a hinge clamp lift up the screen and prop it up. Remove the print and place another piece of paper down to begin again. Once you begin to print you need to </a:t>
            </a:r>
            <a:r>
              <a:rPr lang="en-US" sz="2200" b="1" i="0" u="none" strike="noStrike" cap="none" dirty="0">
                <a:solidFill>
                  <a:schemeClr val="dk1"/>
                </a:solidFill>
                <a:latin typeface="Arial"/>
                <a:ea typeface="Arial"/>
                <a:cs typeface="Arial"/>
                <a:sym typeface="Arial"/>
              </a:rPr>
              <a:t>work quickly</a:t>
            </a:r>
            <a:r>
              <a:rPr lang="en-US" sz="2200" b="0" i="0" u="none" strike="noStrike" cap="none" dirty="0">
                <a:solidFill>
                  <a:schemeClr val="dk1"/>
                </a:solidFill>
                <a:latin typeface="Arial"/>
                <a:ea typeface="Arial"/>
                <a:cs typeface="Arial"/>
                <a:sym typeface="Arial"/>
              </a:rPr>
              <a:t> because the ink can dry in the screen in a short period.</a:t>
            </a:r>
            <a:endParaRPr lang="en-US" sz="2400" b="1" i="0" u="none" strike="noStrike" cap="none" dirty="0">
              <a:solidFill>
                <a:schemeClr val="dk1"/>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2200"/>
              <a:buFont typeface="Arial"/>
              <a:buNone/>
            </a:pPr>
            <a:br>
              <a:rPr lang="en-US" sz="2200" b="1" i="0" u="none" strike="noStrike" cap="none" dirty="0">
                <a:solidFill>
                  <a:schemeClr val="dk1"/>
                </a:solidFill>
                <a:latin typeface="Arial"/>
                <a:ea typeface="Arial"/>
                <a:cs typeface="Arial"/>
                <a:sym typeface="Arial"/>
              </a:rPr>
            </a:br>
            <a:r>
              <a:rPr lang="en-US" sz="2200" b="1" i="0" u="none" strike="noStrike" cap="none" dirty="0">
                <a:solidFill>
                  <a:schemeClr val="dk1"/>
                </a:solidFill>
                <a:latin typeface="Arial"/>
                <a:ea typeface="Arial"/>
                <a:cs typeface="Arial"/>
                <a:sym typeface="Arial"/>
              </a:rPr>
              <a:t>Step 5: Clean the screen</a:t>
            </a:r>
            <a:endParaRPr lang="en-US" sz="2400" b="1" i="0" u="none" strike="noStrike" cap="none" dirty="0">
              <a:solidFill>
                <a:schemeClr val="dk1"/>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2200"/>
              <a:buFont typeface="Arial"/>
              <a:buNone/>
            </a:pPr>
            <a:r>
              <a:rPr lang="en-US" sz="2200" b="0" i="0" u="none" strike="noStrike" cap="none" dirty="0">
                <a:solidFill>
                  <a:schemeClr val="dk1"/>
                </a:solidFill>
                <a:latin typeface="Arial"/>
                <a:ea typeface="Arial"/>
                <a:cs typeface="Arial"/>
                <a:sym typeface="Arial"/>
              </a:rPr>
              <a:t>Remove any excess ink with a rubber scraper then spray with water. Wash with a soft sponge and mild soap. Do not use any rough abrasive cleaners or scrub sponges on the screen. Let the screen dry before printing again.</a:t>
            </a:r>
            <a:endParaRPr sz="2200" b="1" i="0" u="none" strike="noStrike" cap="none" dirty="0">
              <a:solidFill>
                <a:schemeClr val="dk1"/>
              </a:solidFill>
              <a:latin typeface="Arial"/>
              <a:ea typeface="Arial"/>
              <a:cs typeface="Arial"/>
              <a:sym typeface="Arial"/>
            </a:endParaRPr>
          </a:p>
        </p:txBody>
      </p:sp>
      <p:sp>
        <p:nvSpPr>
          <p:cNvPr id="544" name="Shape 544"/>
          <p:cNvSpPr txBox="1">
            <a:spLocks noGrp="1"/>
          </p:cNvSpPr>
          <p:nvPr>
            <p:ph type="ftr" idx="11"/>
          </p:nvPr>
        </p:nvSpPr>
        <p:spPr>
          <a:xfrm>
            <a:off x="2613837" y="6365063"/>
            <a:ext cx="6964325"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88888"/>
              </a:buClr>
              <a:buSzPts val="1400"/>
              <a:buFont typeface="Arial"/>
              <a:buNone/>
            </a:pPr>
            <a:r>
              <a:rPr lang="en-US" sz="1200" b="0" i="0" u="none" strike="noStrike" cap="none">
                <a:solidFill>
                  <a:srgbClr val="888888"/>
                </a:solidFill>
                <a:latin typeface="Arial"/>
                <a:ea typeface="Arial"/>
                <a:cs typeface="Arial"/>
                <a:sym typeface="Arial"/>
              </a:rPr>
              <a:t>© The Andy Warhol Museum, one of the four Carnegie Museums of Pittsburgh. All rights reserved.</a:t>
            </a:r>
            <a:endParaRPr sz="1200" b="0" i="0" u="none" strike="noStrike" cap="none">
              <a:solidFill>
                <a:srgbClr val="888888"/>
              </a:solidFill>
              <a:latin typeface="Arial"/>
              <a:ea typeface="Arial"/>
              <a:cs typeface="Arial"/>
              <a:sym typeface="Arial"/>
            </a:endParaRPr>
          </a:p>
        </p:txBody>
      </p:sp>
      <p:pic>
        <p:nvPicPr>
          <p:cNvPr id="545" name="Shape 545" descr="This image shows a final silkscreen print underneath a silkscreen that has been lifted up. The underpainted skull is painted pink, the shadow is yellow, and the ground is blue and the final photographic skull image is printed in black."/>
          <p:cNvPicPr preferRelativeResize="0">
            <a:picLocks noGrp="1"/>
          </p:cNvPicPr>
          <p:nvPr>
            <p:ph type="body" idx="2"/>
          </p:nvPr>
        </p:nvPicPr>
        <p:blipFill rotWithShape="1">
          <a:blip r:embed="rId3">
            <a:alphaModFix/>
          </a:blip>
          <a:srcRect/>
          <a:stretch/>
        </p:blipFill>
        <p:spPr>
          <a:xfrm>
            <a:off x="839788" y="739887"/>
            <a:ext cx="3981008" cy="5029200"/>
          </a:xfrm>
          <a:prstGeom prst="rect">
            <a:avLst/>
          </a:prstGeom>
          <a:noFill/>
          <a:ln>
            <a:noFill/>
          </a:ln>
        </p:spPr>
      </p:pic>
      <p:sp>
        <p:nvSpPr>
          <p:cNvPr id="546" name="Shape 546"/>
          <p:cNvSpPr txBox="1"/>
          <p:nvPr/>
        </p:nvSpPr>
        <p:spPr>
          <a:xfrm>
            <a:off x="555950" y="5769087"/>
            <a:ext cx="4875549" cy="5651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90000"/>
              </a:lnSpc>
              <a:spcBef>
                <a:spcPts val="1000"/>
              </a:spcBef>
              <a:spcAft>
                <a:spcPts val="0"/>
              </a:spcAft>
              <a:buClr>
                <a:schemeClr val="dk1"/>
              </a:buClr>
              <a:buSzPts val="1000"/>
              <a:buFont typeface="Arial"/>
              <a:buNone/>
            </a:pPr>
            <a:r>
              <a:rPr lang="en-US" sz="1000" b="0" i="0" u="none" strike="noStrike" cap="none">
                <a:solidFill>
                  <a:schemeClr val="dk1"/>
                </a:solidFill>
                <a:latin typeface="Arial"/>
                <a:ea typeface="Arial"/>
                <a:cs typeface="Arial"/>
                <a:sym typeface="Arial"/>
              </a:rPr>
              <a:t>Example of an underpainting after the final print layer is applied.</a:t>
            </a:r>
            <a:endParaRPr/>
          </a:p>
        </p:txBody>
      </p:sp>
    </p:spTree>
    <p:extLst>
      <p:ext uri="{BB962C8B-B14F-4D97-AF65-F5344CB8AC3E}">
        <p14:creationId xmlns:p14="http://schemas.microsoft.com/office/powerpoint/2010/main" val="8802262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438</Words>
  <Application>Microsoft Macintosh PowerPoint</Application>
  <PresentationFormat>Widescreen</PresentationFormat>
  <Paragraphs>33</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   Silkscreen Printing: Underpainting and Printing Lesson 4 </vt:lpstr>
      <vt:lpstr> The reason I’m painting this way is that I want to be a machine.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16.0012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Silkscreen Printing: Underpainting and Printing Lesson 4 </dc:title>
  <dc:creator>Gonzalez, Desi</dc:creator>
  <cp:lastModifiedBy>Gonzalez, Desi</cp:lastModifiedBy>
  <cp:revision>3</cp:revision>
  <dcterms:created xsi:type="dcterms:W3CDTF">2018-02-20T18:57:55Z</dcterms:created>
  <dcterms:modified xsi:type="dcterms:W3CDTF">2018-06-19T15:54:04Z</dcterms:modified>
</cp:coreProperties>
</file>