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712"/>
  </p:normalViewPr>
  <p:slideViewPr>
    <p:cSldViewPr snapToGrid="0" snapToObjects="1">
      <p:cViewPr varScale="1">
        <p:scale>
          <a:sx n="107" d="100"/>
          <a:sy n="107" d="100"/>
        </p:scale>
        <p:origin x="2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40793B-E4A6-514A-8370-D17A8CA7A65D}" type="datetimeFigureOut">
              <a:rPr lang="en-US" smtClean="0"/>
              <a:t>6/19/18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9C5B16-9F14-FD48-B471-8D0D8B53D03A}" type="slidenum">
              <a:rPr lang="en-US" smtClean="0"/>
              <a:t>‹#›</a:t>
            </a:fld>
            <a:endParaRPr lang="en-US"/>
          </a:p>
        </p:txBody>
      </p:sp>
    </p:spTree>
    <p:extLst>
      <p:ext uri="{BB962C8B-B14F-4D97-AF65-F5344CB8AC3E}">
        <p14:creationId xmlns:p14="http://schemas.microsoft.com/office/powerpoint/2010/main" val="151894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7"/>
        <p:cNvGrpSpPr/>
        <p:nvPr/>
      </p:nvGrpSpPr>
      <p:grpSpPr>
        <a:xfrm>
          <a:off x="0" y="0"/>
          <a:ext cx="0" cy="0"/>
          <a:chOff x="0" y="0"/>
          <a:chExt cx="0" cy="0"/>
        </a:xfrm>
      </p:grpSpPr>
      <p:sp>
        <p:nvSpPr>
          <p:cNvPr id="548" name="Shape 548"/>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49" name="Shape 549"/>
          <p:cNvSpPr txBox="1">
            <a:spLocks noGrp="1"/>
          </p:cNvSpPr>
          <p:nvPr>
            <p:ph type="body" idx="1"/>
          </p:nvPr>
        </p:nvSpPr>
        <p:spPr>
          <a:xfrm>
            <a:off x="685800" y="4473892"/>
            <a:ext cx="5486400" cy="366045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550" name="Shape 550"/>
          <p:cNvSpPr txBox="1">
            <a:spLocks noGrp="1"/>
          </p:cNvSpPr>
          <p:nvPr>
            <p:ph type="sldNum" idx="12"/>
          </p:nvPr>
        </p:nvSpPr>
        <p:spPr>
          <a:xfrm>
            <a:off x="3884613" y="8829967"/>
            <a:ext cx="2971800" cy="466433"/>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800"/>
              <a:buFont typeface="Calibri"/>
              <a:buNone/>
            </a:pPr>
            <a:fld id="{00000000-1234-1234-1234-123412341234}" type="slidenum">
              <a:rPr lang="en-US" sz="1800" b="0" i="0" u="none" strike="noStrike" cap="none">
                <a:solidFill>
                  <a:srgbClr val="000000"/>
                </a:solidFill>
                <a:latin typeface="Calibri"/>
                <a:ea typeface="Calibri"/>
                <a:cs typeface="Calibri"/>
                <a:sym typeface="Calibri"/>
              </a:rPr>
              <a:t>1</a:t>
            </a:fld>
            <a:endParaRPr sz="18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681838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Shape 555"/>
          <p:cNvSpPr txBox="1">
            <a:spLocks noGrp="1"/>
          </p:cNvSpPr>
          <p:nvPr>
            <p:ph type="body" idx="1"/>
          </p:nvPr>
        </p:nvSpPr>
        <p:spPr>
          <a:xfrm>
            <a:off x="685800" y="4473892"/>
            <a:ext cx="5486400" cy="3660458"/>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556" name="Shape 556"/>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96378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3"/>
        <p:cNvGrpSpPr/>
        <p:nvPr/>
      </p:nvGrpSpPr>
      <p:grpSpPr>
        <a:xfrm>
          <a:off x="0" y="0"/>
          <a:ext cx="0" cy="0"/>
          <a:chOff x="0" y="0"/>
          <a:chExt cx="0" cy="0"/>
        </a:xfrm>
      </p:grpSpPr>
      <p:sp>
        <p:nvSpPr>
          <p:cNvPr id="564" name="Shape 564"/>
          <p:cNvSpPr txBox="1">
            <a:spLocks noGrp="1"/>
          </p:cNvSpPr>
          <p:nvPr>
            <p:ph type="body" idx="1"/>
          </p:nvPr>
        </p:nvSpPr>
        <p:spPr>
          <a:xfrm>
            <a:off x="685800" y="4473892"/>
            <a:ext cx="5486400" cy="3660458"/>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565" name="Shape 565"/>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95907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1"/>
        <p:cNvGrpSpPr/>
        <p:nvPr/>
      </p:nvGrpSpPr>
      <p:grpSpPr>
        <a:xfrm>
          <a:off x="0" y="0"/>
          <a:ext cx="0" cy="0"/>
          <a:chOff x="0" y="0"/>
          <a:chExt cx="0" cy="0"/>
        </a:xfrm>
      </p:grpSpPr>
      <p:sp>
        <p:nvSpPr>
          <p:cNvPr id="572" name="Shape 572"/>
          <p:cNvSpPr txBox="1">
            <a:spLocks noGrp="1"/>
          </p:cNvSpPr>
          <p:nvPr>
            <p:ph type="body" idx="1"/>
          </p:nvPr>
        </p:nvSpPr>
        <p:spPr>
          <a:xfrm>
            <a:off x="685800" y="4473892"/>
            <a:ext cx="5486400" cy="3660458"/>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573" name="Shape 573"/>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12937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9"/>
        <p:cNvGrpSpPr/>
        <p:nvPr/>
      </p:nvGrpSpPr>
      <p:grpSpPr>
        <a:xfrm>
          <a:off x="0" y="0"/>
          <a:ext cx="0" cy="0"/>
          <a:chOff x="0" y="0"/>
          <a:chExt cx="0" cy="0"/>
        </a:xfrm>
      </p:grpSpPr>
      <p:sp>
        <p:nvSpPr>
          <p:cNvPr id="580" name="Shape 580"/>
          <p:cNvSpPr txBox="1">
            <a:spLocks noGrp="1"/>
          </p:cNvSpPr>
          <p:nvPr>
            <p:ph type="body" idx="1"/>
          </p:nvPr>
        </p:nvSpPr>
        <p:spPr>
          <a:xfrm>
            <a:off x="685800" y="4473892"/>
            <a:ext cx="5486400" cy="3660458"/>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581" name="Shape 581"/>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6287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9"/>
        <p:cNvGrpSpPr/>
        <p:nvPr/>
      </p:nvGrpSpPr>
      <p:grpSpPr>
        <a:xfrm>
          <a:off x="0" y="0"/>
          <a:ext cx="0" cy="0"/>
          <a:chOff x="0" y="0"/>
          <a:chExt cx="0" cy="0"/>
        </a:xfrm>
      </p:grpSpPr>
      <p:sp>
        <p:nvSpPr>
          <p:cNvPr id="590" name="Shape 590"/>
          <p:cNvSpPr txBox="1">
            <a:spLocks noGrp="1"/>
          </p:cNvSpPr>
          <p:nvPr>
            <p:ph type="body" idx="1"/>
          </p:nvPr>
        </p:nvSpPr>
        <p:spPr>
          <a:xfrm>
            <a:off x="685800" y="4473892"/>
            <a:ext cx="5486400" cy="3660458"/>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591" name="Shape 591"/>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62783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9E1150C-6C6F-5748-A3D9-4BB3A322DE9B}" type="datetimeFigureOut">
              <a:rPr lang="en-US" smtClean="0"/>
              <a:t>6/19/18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395E2-2E30-7C4D-90A0-1DBBF75A70BD}" type="slidenum">
              <a:rPr lang="en-US" smtClean="0"/>
              <a:t>‹#›</a:t>
            </a:fld>
            <a:endParaRPr lang="en-US"/>
          </a:p>
        </p:txBody>
      </p:sp>
    </p:spTree>
    <p:extLst>
      <p:ext uri="{BB962C8B-B14F-4D97-AF65-F5344CB8AC3E}">
        <p14:creationId xmlns:p14="http://schemas.microsoft.com/office/powerpoint/2010/main" val="1404991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E1150C-6C6F-5748-A3D9-4BB3A322DE9B}" type="datetimeFigureOut">
              <a:rPr lang="en-US" smtClean="0"/>
              <a:t>6/19/18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395E2-2E30-7C4D-90A0-1DBBF75A70BD}" type="slidenum">
              <a:rPr lang="en-US" smtClean="0"/>
              <a:t>‹#›</a:t>
            </a:fld>
            <a:endParaRPr lang="en-US"/>
          </a:p>
        </p:txBody>
      </p:sp>
    </p:spTree>
    <p:extLst>
      <p:ext uri="{BB962C8B-B14F-4D97-AF65-F5344CB8AC3E}">
        <p14:creationId xmlns:p14="http://schemas.microsoft.com/office/powerpoint/2010/main" val="2007294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E1150C-6C6F-5748-A3D9-4BB3A322DE9B}" type="datetimeFigureOut">
              <a:rPr lang="en-US" smtClean="0"/>
              <a:t>6/19/18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395E2-2E30-7C4D-90A0-1DBBF75A70BD}" type="slidenum">
              <a:rPr lang="en-US" smtClean="0"/>
              <a:t>‹#›</a:t>
            </a:fld>
            <a:endParaRPr lang="en-US"/>
          </a:p>
        </p:txBody>
      </p:sp>
    </p:spTree>
    <p:extLst>
      <p:ext uri="{BB962C8B-B14F-4D97-AF65-F5344CB8AC3E}">
        <p14:creationId xmlns:p14="http://schemas.microsoft.com/office/powerpoint/2010/main" val="1778437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wo Content">
  <p:cSld name="1_Two Conten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838200" y="365125"/>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Font typeface="Arial"/>
              <a:buNone/>
              <a:defRPr sz="1800"/>
            </a:lvl2pPr>
            <a:lvl3pPr lvl="2">
              <a:spcBef>
                <a:spcPts val="0"/>
              </a:spcBef>
              <a:spcAft>
                <a:spcPts val="0"/>
              </a:spcAft>
              <a:buSzPts val="1400"/>
              <a:buFont typeface="Arial"/>
              <a:buNone/>
              <a:defRPr sz="1800"/>
            </a:lvl3pPr>
            <a:lvl4pPr lvl="3">
              <a:spcBef>
                <a:spcPts val="0"/>
              </a:spcBef>
              <a:spcAft>
                <a:spcPts val="0"/>
              </a:spcAft>
              <a:buSzPts val="1400"/>
              <a:buFont typeface="Arial"/>
              <a:buNone/>
              <a:defRPr sz="1800"/>
            </a:lvl4pPr>
            <a:lvl5pPr lvl="4">
              <a:spcBef>
                <a:spcPts val="0"/>
              </a:spcBef>
              <a:spcAft>
                <a:spcPts val="0"/>
              </a:spcAft>
              <a:buSzPts val="1400"/>
              <a:buFont typeface="Arial"/>
              <a:buNone/>
              <a:defRPr sz="1800"/>
            </a:lvl5pPr>
            <a:lvl6pPr lvl="5">
              <a:spcBef>
                <a:spcPts val="0"/>
              </a:spcBef>
              <a:spcAft>
                <a:spcPts val="0"/>
              </a:spcAft>
              <a:buSzPts val="1400"/>
              <a:buFont typeface="Arial"/>
              <a:buNone/>
              <a:defRPr sz="1800"/>
            </a:lvl6pPr>
            <a:lvl7pPr lvl="6">
              <a:spcBef>
                <a:spcPts val="0"/>
              </a:spcBef>
              <a:spcAft>
                <a:spcPts val="0"/>
              </a:spcAft>
              <a:buSzPts val="1400"/>
              <a:buFont typeface="Arial"/>
              <a:buNone/>
              <a:defRPr sz="1800"/>
            </a:lvl7pPr>
            <a:lvl8pPr lvl="7">
              <a:spcBef>
                <a:spcPts val="0"/>
              </a:spcBef>
              <a:spcAft>
                <a:spcPts val="0"/>
              </a:spcAft>
              <a:buSzPts val="1400"/>
              <a:buFont typeface="Arial"/>
              <a:buNone/>
              <a:defRPr sz="1800"/>
            </a:lvl8pPr>
            <a:lvl9pPr lvl="8">
              <a:spcBef>
                <a:spcPts val="0"/>
              </a:spcBef>
              <a:spcAft>
                <a:spcPts val="0"/>
              </a:spcAft>
              <a:buSzPts val="1400"/>
              <a:buFont typeface="Arial"/>
              <a:buNone/>
              <a:defRPr sz="1800"/>
            </a:lvl9pPr>
          </a:lstStyle>
          <a:p>
            <a:endParaRPr/>
          </a:p>
        </p:txBody>
      </p:sp>
      <p:sp>
        <p:nvSpPr>
          <p:cNvPr id="27" name="Shape 27"/>
          <p:cNvSpPr txBox="1">
            <a:spLocks noGrp="1"/>
          </p:cNvSpPr>
          <p:nvPr>
            <p:ph type="body" idx="1"/>
          </p:nvPr>
        </p:nvSpPr>
        <p:spPr>
          <a:xfrm>
            <a:off x="838200" y="1825625"/>
            <a:ext cx="5181600" cy="3965575"/>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body" idx="2"/>
          </p:nvPr>
        </p:nvSpPr>
        <p:spPr>
          <a:xfrm>
            <a:off x="6172200" y="1825625"/>
            <a:ext cx="51816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9" name="Shape 29"/>
          <p:cNvSpPr txBox="1">
            <a:spLocks noGrp="1"/>
          </p:cNvSpPr>
          <p:nvPr>
            <p:ph type="dt" idx="10"/>
          </p:nvPr>
        </p:nvSpPr>
        <p:spPr>
          <a:xfrm>
            <a:off x="838200" y="6356350"/>
            <a:ext cx="73152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ftr" idx="11"/>
          </p:nvPr>
        </p:nvSpPr>
        <p:spPr>
          <a:xfrm>
            <a:off x="2613837" y="6365063"/>
            <a:ext cx="6964325" cy="365125"/>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888888"/>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
        <p:nvSpPr>
          <p:cNvPr id="32" name="Shape 32"/>
          <p:cNvSpPr txBox="1">
            <a:spLocks noGrp="1"/>
          </p:cNvSpPr>
          <p:nvPr>
            <p:ph type="body" idx="3"/>
          </p:nvPr>
        </p:nvSpPr>
        <p:spPr>
          <a:xfrm>
            <a:off x="838200" y="5791201"/>
            <a:ext cx="5181600" cy="565150"/>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1484529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E1150C-6C6F-5748-A3D9-4BB3A322DE9B}" type="datetimeFigureOut">
              <a:rPr lang="en-US" smtClean="0"/>
              <a:t>6/19/18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395E2-2E30-7C4D-90A0-1DBBF75A70BD}" type="slidenum">
              <a:rPr lang="en-US" smtClean="0"/>
              <a:t>‹#›</a:t>
            </a:fld>
            <a:endParaRPr lang="en-US"/>
          </a:p>
        </p:txBody>
      </p:sp>
    </p:spTree>
    <p:extLst>
      <p:ext uri="{BB962C8B-B14F-4D97-AF65-F5344CB8AC3E}">
        <p14:creationId xmlns:p14="http://schemas.microsoft.com/office/powerpoint/2010/main" val="1710212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E1150C-6C6F-5748-A3D9-4BB3A322DE9B}" type="datetimeFigureOut">
              <a:rPr lang="en-US" smtClean="0"/>
              <a:t>6/19/18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395E2-2E30-7C4D-90A0-1DBBF75A70BD}" type="slidenum">
              <a:rPr lang="en-US" smtClean="0"/>
              <a:t>‹#›</a:t>
            </a:fld>
            <a:endParaRPr lang="en-US"/>
          </a:p>
        </p:txBody>
      </p:sp>
    </p:spTree>
    <p:extLst>
      <p:ext uri="{BB962C8B-B14F-4D97-AF65-F5344CB8AC3E}">
        <p14:creationId xmlns:p14="http://schemas.microsoft.com/office/powerpoint/2010/main" val="1621280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9E1150C-6C6F-5748-A3D9-4BB3A322DE9B}" type="datetimeFigureOut">
              <a:rPr lang="en-US" smtClean="0"/>
              <a:t>6/19/18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395E2-2E30-7C4D-90A0-1DBBF75A70BD}" type="slidenum">
              <a:rPr lang="en-US" smtClean="0"/>
              <a:t>‹#›</a:t>
            </a:fld>
            <a:endParaRPr lang="en-US"/>
          </a:p>
        </p:txBody>
      </p:sp>
    </p:spTree>
    <p:extLst>
      <p:ext uri="{BB962C8B-B14F-4D97-AF65-F5344CB8AC3E}">
        <p14:creationId xmlns:p14="http://schemas.microsoft.com/office/powerpoint/2010/main" val="1587791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9E1150C-6C6F-5748-A3D9-4BB3A322DE9B}" type="datetimeFigureOut">
              <a:rPr lang="en-US" smtClean="0"/>
              <a:t>6/19/18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B395E2-2E30-7C4D-90A0-1DBBF75A70BD}" type="slidenum">
              <a:rPr lang="en-US" smtClean="0"/>
              <a:t>‹#›</a:t>
            </a:fld>
            <a:endParaRPr lang="en-US"/>
          </a:p>
        </p:txBody>
      </p:sp>
    </p:spTree>
    <p:extLst>
      <p:ext uri="{BB962C8B-B14F-4D97-AF65-F5344CB8AC3E}">
        <p14:creationId xmlns:p14="http://schemas.microsoft.com/office/powerpoint/2010/main" val="1380329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9E1150C-6C6F-5748-A3D9-4BB3A322DE9B}" type="datetimeFigureOut">
              <a:rPr lang="en-US" smtClean="0"/>
              <a:t>6/19/18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B395E2-2E30-7C4D-90A0-1DBBF75A70BD}" type="slidenum">
              <a:rPr lang="en-US" smtClean="0"/>
              <a:t>‹#›</a:t>
            </a:fld>
            <a:endParaRPr lang="en-US"/>
          </a:p>
        </p:txBody>
      </p:sp>
    </p:spTree>
    <p:extLst>
      <p:ext uri="{BB962C8B-B14F-4D97-AF65-F5344CB8AC3E}">
        <p14:creationId xmlns:p14="http://schemas.microsoft.com/office/powerpoint/2010/main" val="2078526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E1150C-6C6F-5748-A3D9-4BB3A322DE9B}" type="datetimeFigureOut">
              <a:rPr lang="en-US" smtClean="0"/>
              <a:t>6/19/18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B395E2-2E30-7C4D-90A0-1DBBF75A70BD}" type="slidenum">
              <a:rPr lang="en-US" smtClean="0"/>
              <a:t>‹#›</a:t>
            </a:fld>
            <a:endParaRPr lang="en-US"/>
          </a:p>
        </p:txBody>
      </p:sp>
    </p:spTree>
    <p:extLst>
      <p:ext uri="{BB962C8B-B14F-4D97-AF65-F5344CB8AC3E}">
        <p14:creationId xmlns:p14="http://schemas.microsoft.com/office/powerpoint/2010/main" val="67636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9E1150C-6C6F-5748-A3D9-4BB3A322DE9B}" type="datetimeFigureOut">
              <a:rPr lang="en-US" smtClean="0"/>
              <a:t>6/19/18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395E2-2E30-7C4D-90A0-1DBBF75A70BD}" type="slidenum">
              <a:rPr lang="en-US" smtClean="0"/>
              <a:t>‹#›</a:t>
            </a:fld>
            <a:endParaRPr lang="en-US"/>
          </a:p>
        </p:txBody>
      </p:sp>
    </p:spTree>
    <p:extLst>
      <p:ext uri="{BB962C8B-B14F-4D97-AF65-F5344CB8AC3E}">
        <p14:creationId xmlns:p14="http://schemas.microsoft.com/office/powerpoint/2010/main" val="10541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9E1150C-6C6F-5748-A3D9-4BB3A322DE9B}" type="datetimeFigureOut">
              <a:rPr lang="en-US" smtClean="0"/>
              <a:t>6/19/18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395E2-2E30-7C4D-90A0-1DBBF75A70BD}" type="slidenum">
              <a:rPr lang="en-US" smtClean="0"/>
              <a:t>‹#›</a:t>
            </a:fld>
            <a:endParaRPr lang="en-US"/>
          </a:p>
        </p:txBody>
      </p:sp>
    </p:spTree>
    <p:extLst>
      <p:ext uri="{BB962C8B-B14F-4D97-AF65-F5344CB8AC3E}">
        <p14:creationId xmlns:p14="http://schemas.microsoft.com/office/powerpoint/2010/main" val="63387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E1150C-6C6F-5748-A3D9-4BB3A322DE9B}" type="datetimeFigureOut">
              <a:rPr lang="en-US" smtClean="0"/>
              <a:t>6/19/18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B395E2-2E30-7C4D-90A0-1DBBF75A70BD}" type="slidenum">
              <a:rPr lang="en-US" smtClean="0"/>
              <a:t>‹#›</a:t>
            </a:fld>
            <a:endParaRPr lang="en-US"/>
          </a:p>
        </p:txBody>
      </p:sp>
    </p:spTree>
    <p:extLst>
      <p:ext uri="{BB962C8B-B14F-4D97-AF65-F5344CB8AC3E}">
        <p14:creationId xmlns:p14="http://schemas.microsoft.com/office/powerpoint/2010/main" val="1832095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1"/>
        <p:cNvGrpSpPr/>
        <p:nvPr/>
      </p:nvGrpSpPr>
      <p:grpSpPr>
        <a:xfrm>
          <a:off x="0" y="0"/>
          <a:ext cx="0" cy="0"/>
          <a:chOff x="0" y="0"/>
          <a:chExt cx="0" cy="0"/>
        </a:xfrm>
      </p:grpSpPr>
      <p:sp>
        <p:nvSpPr>
          <p:cNvPr id="552" name="Shape 55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5400"/>
              <a:buFont typeface="Arial"/>
              <a:buNone/>
            </a:pPr>
            <a:br>
              <a:rPr lang="en-US" sz="5400" b="0" i="0" u="none" strike="noStrike" cap="none" dirty="0">
                <a:solidFill>
                  <a:schemeClr val="dk1"/>
                </a:solidFill>
                <a:latin typeface="Arial"/>
                <a:ea typeface="Arial"/>
                <a:cs typeface="Arial"/>
                <a:sym typeface="Arial"/>
              </a:rPr>
            </a:br>
            <a:br>
              <a:rPr lang="en-US" sz="5400" b="0" i="0" u="none" strike="noStrike" cap="none" dirty="0">
                <a:solidFill>
                  <a:schemeClr val="dk1"/>
                </a:solidFill>
                <a:latin typeface="Arial"/>
                <a:ea typeface="Arial"/>
                <a:cs typeface="Arial"/>
                <a:sym typeface="Arial"/>
              </a:rPr>
            </a:br>
            <a:br>
              <a:rPr lang="en-US" sz="5400" b="0" i="0" u="none" strike="noStrike" cap="none" dirty="0">
                <a:solidFill>
                  <a:schemeClr val="dk1"/>
                </a:solidFill>
                <a:latin typeface="Arial"/>
                <a:ea typeface="Arial"/>
                <a:cs typeface="Arial"/>
                <a:sym typeface="Arial"/>
              </a:rPr>
            </a:br>
            <a:r>
              <a:rPr lang="en-US" sz="5400" b="1" i="0" u="none" strike="noStrike" cap="none" dirty="0">
                <a:solidFill>
                  <a:schemeClr val="dk1"/>
                </a:solidFill>
                <a:latin typeface="Arial" panose="020B0604020202020204" pitchFamily="34" charset="0"/>
                <a:ea typeface="Arial"/>
                <a:cs typeface="Arial" panose="020B0604020202020204" pitchFamily="34" charset="0"/>
                <a:sym typeface="Arial"/>
              </a:rPr>
              <a:t>Silkscreen Printing:</a:t>
            </a:r>
            <a:br>
              <a:rPr lang="en-US" sz="5400" b="0" i="0" u="none" strike="noStrike" cap="none" dirty="0">
                <a:solidFill>
                  <a:schemeClr val="dk1"/>
                </a:solidFill>
                <a:latin typeface="Arial" panose="020B0604020202020204" pitchFamily="34" charset="0"/>
                <a:ea typeface="Arial"/>
                <a:cs typeface="Arial" panose="020B0604020202020204" pitchFamily="34" charset="0"/>
                <a:sym typeface="Arial"/>
              </a:rPr>
            </a:br>
            <a:r>
              <a:rPr lang="en-US" sz="4410" b="0" u="none" strike="noStrike" cap="none" dirty="0">
                <a:solidFill>
                  <a:schemeClr val="dk1"/>
                </a:solidFill>
                <a:latin typeface="Arial" panose="020B0604020202020204" pitchFamily="34" charset="0"/>
                <a:ea typeface="Arial"/>
                <a:cs typeface="Arial" panose="020B0604020202020204" pitchFamily="34" charset="0"/>
                <a:sym typeface="Arial"/>
              </a:rPr>
              <a:t>Cutting Stencils for Multilayer Prints</a:t>
            </a:r>
            <a:br>
              <a:rPr lang="en-US" sz="4410" b="0" i="1" u="none" strike="noStrike" cap="none" dirty="0">
                <a:solidFill>
                  <a:schemeClr val="dk1"/>
                </a:solidFill>
                <a:latin typeface="Arial" panose="020B0604020202020204" pitchFamily="34" charset="0"/>
                <a:ea typeface="Arial"/>
                <a:cs typeface="Arial" panose="020B0604020202020204" pitchFamily="34" charset="0"/>
                <a:sym typeface="Arial"/>
              </a:rPr>
            </a:br>
            <a:r>
              <a:rPr lang="en-US" sz="3600" dirty="0">
                <a:latin typeface="Arial" panose="020B0604020202020204" pitchFamily="34" charset="0"/>
                <a:cs typeface="Arial" panose="020B0604020202020204" pitchFamily="34" charset="0"/>
              </a:rPr>
              <a:t>Lesson 6</a:t>
            </a:r>
            <a:endParaRPr sz="3600" b="0" i="0" u="none" strike="noStrike" cap="none" dirty="0">
              <a:solidFill>
                <a:schemeClr val="dk1"/>
              </a:solidFill>
              <a:latin typeface="Arial" panose="020B0604020202020204" pitchFamily="34" charset="0"/>
              <a:ea typeface="Arial"/>
              <a:cs typeface="Arial" panose="020B0604020202020204" pitchFamily="34" charset="0"/>
              <a:sym typeface="Arial"/>
            </a:endParaRPr>
          </a:p>
        </p:txBody>
      </p:sp>
      <p:pic>
        <p:nvPicPr>
          <p:cNvPr id="553" name="Shape 553"/>
          <p:cNvPicPr preferRelativeResize="0"/>
          <p:nvPr/>
        </p:nvPicPr>
        <p:blipFill rotWithShape="1">
          <a:blip r:embed="rId3">
            <a:alphaModFix/>
          </a:blip>
          <a:srcRect/>
          <a:stretch/>
        </p:blipFill>
        <p:spPr>
          <a:xfrm>
            <a:off x="4351533" y="4474000"/>
            <a:ext cx="3488934" cy="470140"/>
          </a:xfrm>
          <a:prstGeom prst="rect">
            <a:avLst/>
          </a:prstGeom>
          <a:noFill/>
          <a:ln>
            <a:noFill/>
          </a:ln>
        </p:spPr>
      </p:pic>
    </p:spTree>
    <p:extLst>
      <p:ext uri="{BB962C8B-B14F-4D97-AF65-F5344CB8AC3E}">
        <p14:creationId xmlns:p14="http://schemas.microsoft.com/office/powerpoint/2010/main" val="1700249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57"/>
        <p:cNvGrpSpPr/>
        <p:nvPr/>
      </p:nvGrpSpPr>
      <p:grpSpPr>
        <a:xfrm>
          <a:off x="0" y="0"/>
          <a:ext cx="0" cy="0"/>
          <a:chOff x="0" y="0"/>
          <a:chExt cx="0" cy="0"/>
        </a:xfrm>
      </p:grpSpPr>
      <p:sp>
        <p:nvSpPr>
          <p:cNvPr id="558" name="Shape 55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Materials</a:t>
            </a:r>
            <a:endParaRPr sz="4400" b="0" i="0" u="none" strike="noStrike" cap="none">
              <a:solidFill>
                <a:schemeClr val="dk1"/>
              </a:solidFill>
              <a:latin typeface="Arial"/>
              <a:ea typeface="Arial"/>
              <a:cs typeface="Arial"/>
              <a:sym typeface="Arial"/>
            </a:endParaRPr>
          </a:p>
        </p:txBody>
      </p:sp>
      <p:sp>
        <p:nvSpPr>
          <p:cNvPr id="559" name="Shape 559"/>
          <p:cNvSpPr txBox="1">
            <a:spLocks noGrp="1"/>
          </p:cNvSpPr>
          <p:nvPr>
            <p:ph type="body" idx="2"/>
          </p:nvPr>
        </p:nvSpPr>
        <p:spPr>
          <a:xfrm>
            <a:off x="6882345" y="1690687"/>
            <a:ext cx="4633686" cy="3661795"/>
          </a:xfrm>
          <a:prstGeom prst="rect">
            <a:avLst/>
          </a:prstGeom>
          <a:noFill/>
          <a:ln>
            <a:noFill/>
          </a:ln>
        </p:spPr>
        <p:txBody>
          <a:bodyPr spcFirstLastPara="1" wrap="square" lIns="91425" tIns="45700" rIns="91425" bIns="45700" anchor="ctr" anchorCtr="0">
            <a:noAutofit/>
          </a:bodyPr>
          <a:lstStyle/>
          <a:p>
            <a:pPr marL="228600" marR="0" lvl="0" indent="-228600" algn="l" rtl="0">
              <a:lnSpc>
                <a:spcPct val="90000"/>
              </a:lnSpc>
              <a:spcBef>
                <a:spcPts val="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Film positives</a:t>
            </a:r>
            <a:endParaRPr sz="2800" b="0" i="0" u="none" strike="noStrike" cap="none">
              <a:solidFill>
                <a:schemeClr val="dk1"/>
              </a:solidFill>
              <a:latin typeface="Arial"/>
              <a:ea typeface="Arial"/>
              <a:cs typeface="Arial"/>
              <a:sym typeface="Arial"/>
            </a:endParaRPr>
          </a:p>
          <a:p>
            <a:pPr marL="228600" marR="0" lvl="0" indent="-228600" algn="l" rtl="0">
              <a:lnSpc>
                <a:spcPct val="90000"/>
              </a:lnSpc>
              <a:spcBef>
                <a:spcPts val="100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Bond paper or white craft paper</a:t>
            </a:r>
            <a:r>
              <a:rPr lang="en-US" sz="2400"/>
              <a:t>—</a:t>
            </a:r>
            <a:r>
              <a:rPr lang="en-US" sz="2400" b="0" i="0" u="none" strike="noStrike" cap="none">
                <a:solidFill>
                  <a:schemeClr val="dk1"/>
                </a:solidFill>
                <a:latin typeface="Arial"/>
                <a:ea typeface="Arial"/>
                <a:cs typeface="Arial"/>
                <a:sym typeface="Arial"/>
              </a:rPr>
              <a:t>for a one-time use stencil</a:t>
            </a:r>
            <a:endParaRPr sz="2800" b="0" i="0" u="none" strike="noStrike" cap="none">
              <a:solidFill>
                <a:schemeClr val="dk1"/>
              </a:solidFill>
              <a:latin typeface="Arial"/>
              <a:ea typeface="Arial"/>
              <a:cs typeface="Arial"/>
              <a:sym typeface="Arial"/>
            </a:endParaRPr>
          </a:p>
          <a:p>
            <a:pPr marL="228600" marR="0" lvl="0" indent="-228600" algn="l" rtl="0">
              <a:lnSpc>
                <a:spcPct val="90000"/>
              </a:lnSpc>
              <a:spcBef>
                <a:spcPts val="100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Duralar</a:t>
            </a:r>
            <a:r>
              <a:rPr lang="en-US" sz="2400"/>
              <a:t>—</a:t>
            </a:r>
            <a:r>
              <a:rPr lang="en-US" sz="2400" b="0" i="0" u="none" strike="noStrike" cap="none">
                <a:solidFill>
                  <a:schemeClr val="dk1"/>
                </a:solidFill>
                <a:latin typeface="Arial"/>
                <a:ea typeface="Arial"/>
                <a:cs typeface="Arial"/>
                <a:sym typeface="Arial"/>
              </a:rPr>
              <a:t>for a reusable stencil</a:t>
            </a:r>
            <a:endParaRPr sz="2800" b="0" i="0" u="none" strike="noStrike" cap="none">
              <a:solidFill>
                <a:schemeClr val="dk1"/>
              </a:solidFill>
              <a:latin typeface="Arial"/>
              <a:ea typeface="Arial"/>
              <a:cs typeface="Arial"/>
              <a:sym typeface="Arial"/>
            </a:endParaRPr>
          </a:p>
          <a:p>
            <a:pPr marL="228600" marR="0" lvl="0" indent="-228600" algn="l" rtl="0">
              <a:lnSpc>
                <a:spcPct val="90000"/>
              </a:lnSpc>
              <a:spcBef>
                <a:spcPts val="100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Cutting tool</a:t>
            </a:r>
            <a:r>
              <a:rPr lang="en-US" sz="2400"/>
              <a:t>, such as an</a:t>
            </a:r>
            <a:r>
              <a:rPr lang="en-US" sz="2400" b="0" i="0" u="none" strike="noStrike" cap="none">
                <a:solidFill>
                  <a:schemeClr val="dk1"/>
                </a:solidFill>
                <a:latin typeface="Arial"/>
                <a:ea typeface="Arial"/>
                <a:cs typeface="Arial"/>
                <a:sym typeface="Arial"/>
              </a:rPr>
              <a:t> X-acto knife </a:t>
            </a:r>
            <a:endParaRPr sz="2800" b="0" i="0" u="none" strike="noStrike" cap="none">
              <a:solidFill>
                <a:schemeClr val="dk1"/>
              </a:solidFill>
              <a:latin typeface="Arial"/>
              <a:ea typeface="Arial"/>
              <a:cs typeface="Arial"/>
              <a:sym typeface="Arial"/>
            </a:endParaRPr>
          </a:p>
          <a:p>
            <a:pPr marL="228600" marR="0" lvl="0" indent="-228600" algn="l" rtl="0">
              <a:lnSpc>
                <a:spcPct val="90000"/>
              </a:lnSpc>
              <a:spcBef>
                <a:spcPts val="100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Pencil or marker</a:t>
            </a:r>
            <a:endParaRPr sz="2800" b="0" i="0" u="none" strike="noStrike" cap="none">
              <a:solidFill>
                <a:schemeClr val="dk1"/>
              </a:solidFill>
              <a:latin typeface="Arial"/>
              <a:ea typeface="Arial"/>
              <a:cs typeface="Arial"/>
              <a:sym typeface="Arial"/>
            </a:endParaRPr>
          </a:p>
          <a:p>
            <a:pPr marL="228600" marR="0" lvl="0" indent="-228600" algn="l" rtl="0">
              <a:lnSpc>
                <a:spcPct val="90000"/>
              </a:lnSpc>
              <a:spcBef>
                <a:spcPts val="100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Light table</a:t>
            </a:r>
            <a:endParaRPr sz="2800" b="0" i="0" u="none" strike="noStrike" cap="none">
              <a:solidFill>
                <a:schemeClr val="dk1"/>
              </a:solidFill>
              <a:latin typeface="Arial"/>
              <a:ea typeface="Arial"/>
              <a:cs typeface="Arial"/>
              <a:sym typeface="Arial"/>
            </a:endParaRPr>
          </a:p>
        </p:txBody>
      </p:sp>
      <p:sp>
        <p:nvSpPr>
          <p:cNvPr id="560" name="Shape 560"/>
          <p:cNvSpPr txBox="1">
            <a:spLocks noGrp="1"/>
          </p:cNvSpPr>
          <p:nvPr>
            <p:ph type="body" idx="3"/>
          </p:nvPr>
        </p:nvSpPr>
        <p:spPr>
          <a:xfrm>
            <a:off x="838200" y="5365750"/>
            <a:ext cx="5181600" cy="56515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Alisha Wormsley, </a:t>
            </a:r>
            <a:r>
              <a:rPr lang="en-US" sz="1000" b="0" i="1" u="none" strike="noStrike" cap="none">
                <a:solidFill>
                  <a:schemeClr val="dk1"/>
                </a:solidFill>
                <a:latin typeface="Arial"/>
                <a:ea typeface="Arial"/>
                <a:cs typeface="Arial"/>
                <a:sym typeface="Arial"/>
              </a:rPr>
              <a:t>Unititled</a:t>
            </a:r>
            <a:r>
              <a:rPr lang="en-US" sz="1000" b="0" i="0" u="none" strike="noStrike" cap="none">
                <a:solidFill>
                  <a:schemeClr val="dk1"/>
                </a:solidFill>
                <a:latin typeface="Arial"/>
                <a:ea typeface="Arial"/>
                <a:cs typeface="Arial"/>
                <a:sym typeface="Arial"/>
              </a:rPr>
              <a:t>, 2017</a:t>
            </a:r>
            <a:br>
              <a:rPr lang="en-US" sz="1000" b="0" i="0" u="none" strike="noStrike" cap="none">
                <a:solidFill>
                  <a:schemeClr val="dk1"/>
                </a:solidFill>
                <a:latin typeface="Arial"/>
                <a:ea typeface="Arial"/>
                <a:cs typeface="Arial"/>
                <a:sym typeface="Arial"/>
              </a:rPr>
            </a:br>
            <a:r>
              <a:rPr lang="en-US" sz="1000" b="0" i="0" u="none" strike="noStrike" cap="none">
                <a:solidFill>
                  <a:schemeClr val="dk1"/>
                </a:solidFill>
                <a:latin typeface="Arial"/>
                <a:ea typeface="Arial"/>
                <a:cs typeface="Arial"/>
                <a:sym typeface="Arial"/>
              </a:rPr>
              <a:t>Silkscreen print on paper</a:t>
            </a:r>
            <a:endParaRPr sz="1200" b="0" i="0" u="none" strike="noStrike" cap="none">
              <a:solidFill>
                <a:schemeClr val="dk1"/>
              </a:solidFill>
              <a:latin typeface="Arial"/>
              <a:ea typeface="Arial"/>
              <a:cs typeface="Arial"/>
              <a:sym typeface="Arial"/>
            </a:endParaRPr>
          </a:p>
        </p:txBody>
      </p:sp>
      <p:sp>
        <p:nvSpPr>
          <p:cNvPr id="561" name="Shape 561"/>
          <p:cNvSpPr txBox="1">
            <a:spLocks noGrp="1"/>
          </p:cNvSpPr>
          <p:nvPr>
            <p:ph type="ftr" idx="11"/>
          </p:nvPr>
        </p:nvSpPr>
        <p:spPr>
          <a:xfrm>
            <a:off x="2613837" y="6365063"/>
            <a:ext cx="6964325"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400"/>
              <a:buFont typeface="Arial"/>
              <a:buNone/>
            </a:pPr>
            <a:r>
              <a:rPr lang="en-US" sz="1200" b="0" i="0" u="none" strike="noStrike" cap="none">
                <a:solidFill>
                  <a:srgbClr val="888888"/>
                </a:solidFill>
                <a:latin typeface="Arial"/>
                <a:ea typeface="Arial"/>
                <a:cs typeface="Arial"/>
                <a:sym typeface="Arial"/>
              </a:rPr>
              <a:t>© The Andy Warhol Museum, one of the four Carnegie Museums of Pittsburgh. All rights reserved.</a:t>
            </a:r>
            <a:endParaRPr sz="1200" b="0" i="0" u="none" strike="noStrike" cap="none">
              <a:solidFill>
                <a:srgbClr val="888888"/>
              </a:solidFill>
              <a:latin typeface="Arial"/>
              <a:ea typeface="Arial"/>
              <a:cs typeface="Arial"/>
              <a:sym typeface="Arial"/>
            </a:endParaRPr>
          </a:p>
        </p:txBody>
      </p:sp>
      <p:pic>
        <p:nvPicPr>
          <p:cNvPr id="562" name="Shape 562" descr="This silkscreen print depicts a middle aged African American woman standing in front of a brick fireplace. The woman is centered in the foreground. Her black hair is pulled up in a bun on the top of her head, her expression is neutral and she is wearing a long sleeved silky blouse that is buttoned at the neck. She is printed in black and white while the fireplace behind her is printed in light purple and dark purple. On top of the fireplace sits an abstract painting printed in whites, greys and yellow ochre. The walls are a medium grey.  "/>
          <p:cNvPicPr preferRelativeResize="0">
            <a:picLocks noGrp="1"/>
          </p:cNvPicPr>
          <p:nvPr>
            <p:ph type="body" idx="1"/>
          </p:nvPr>
        </p:nvPicPr>
        <p:blipFill rotWithShape="1">
          <a:blip r:embed="rId3">
            <a:alphaModFix/>
          </a:blip>
          <a:srcRect/>
          <a:stretch/>
        </p:blipFill>
        <p:spPr>
          <a:xfrm>
            <a:off x="838199" y="1786323"/>
            <a:ext cx="5781318" cy="3566160"/>
          </a:xfrm>
          <a:prstGeom prst="rect">
            <a:avLst/>
          </a:prstGeom>
          <a:noFill/>
          <a:ln>
            <a:noFill/>
          </a:ln>
        </p:spPr>
      </p:pic>
    </p:spTree>
    <p:extLst>
      <p:ext uri="{BB962C8B-B14F-4D97-AF65-F5344CB8AC3E}">
        <p14:creationId xmlns:p14="http://schemas.microsoft.com/office/powerpoint/2010/main" val="1024161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66"/>
        <p:cNvGrpSpPr/>
        <p:nvPr/>
      </p:nvGrpSpPr>
      <p:grpSpPr>
        <a:xfrm>
          <a:off x="0" y="0"/>
          <a:ext cx="0" cy="0"/>
          <a:chOff x="0" y="0"/>
          <a:chExt cx="0" cy="0"/>
        </a:xfrm>
      </p:grpSpPr>
      <p:sp>
        <p:nvSpPr>
          <p:cNvPr id="567" name="Shape 567"/>
          <p:cNvSpPr txBox="1">
            <a:spLocks noGrp="1"/>
          </p:cNvSpPr>
          <p:nvPr>
            <p:ph type="body" idx="3"/>
          </p:nvPr>
        </p:nvSpPr>
        <p:spPr>
          <a:xfrm>
            <a:off x="6363924" y="1285995"/>
            <a:ext cx="5272551" cy="4111912"/>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2200"/>
              <a:buFont typeface="Arial"/>
              <a:buNone/>
            </a:pPr>
            <a:r>
              <a:rPr lang="en-US" sz="2200" b="1" i="0" u="none" strike="noStrike" cap="none" dirty="0">
                <a:solidFill>
                  <a:schemeClr val="dk1"/>
                </a:solidFill>
                <a:latin typeface="Arial"/>
                <a:ea typeface="Arial"/>
                <a:cs typeface="Arial"/>
                <a:sym typeface="Arial"/>
              </a:rPr>
              <a:t>Layer 1:</a:t>
            </a:r>
          </a:p>
          <a:p>
            <a:pPr marR="0" lvl="0" algn="l" rtl="0">
              <a:lnSpc>
                <a:spcPct val="90000"/>
              </a:lnSpc>
              <a:spcBef>
                <a:spcPts val="1000"/>
              </a:spcBef>
              <a:spcAft>
                <a:spcPts val="0"/>
              </a:spcAft>
              <a:buClr>
                <a:schemeClr val="dk1"/>
              </a:buClr>
              <a:buSzPts val="2400"/>
            </a:pPr>
            <a:r>
              <a:rPr lang="en-US" sz="2400" b="0" i="0" u="none" strike="noStrike" cap="none" dirty="0">
                <a:solidFill>
                  <a:schemeClr val="dk1"/>
                </a:solidFill>
                <a:latin typeface="Arial"/>
                <a:ea typeface="Arial"/>
                <a:cs typeface="Arial"/>
                <a:sym typeface="Arial"/>
              </a:rPr>
              <a:t>Place one piece of paper or </a:t>
            </a:r>
            <a:r>
              <a:rPr lang="en-US" sz="2400" b="0" i="0" u="none" strike="noStrike" cap="none" dirty="0" err="1">
                <a:solidFill>
                  <a:schemeClr val="dk1"/>
                </a:solidFill>
                <a:latin typeface="Arial"/>
                <a:ea typeface="Arial"/>
                <a:cs typeface="Arial"/>
                <a:sym typeface="Arial"/>
              </a:rPr>
              <a:t>Duralar</a:t>
            </a:r>
            <a:r>
              <a:rPr lang="en-US" sz="2400" b="0" i="0" u="none" strike="noStrike" cap="none" dirty="0">
                <a:solidFill>
                  <a:schemeClr val="dk1"/>
                </a:solidFill>
                <a:latin typeface="Arial"/>
                <a:ea typeface="Arial"/>
                <a:cs typeface="Arial"/>
                <a:sym typeface="Arial"/>
              </a:rPr>
              <a:t> over a film positive on a light table.</a:t>
            </a:r>
          </a:p>
          <a:p>
            <a:pPr marR="0" lvl="0" algn="l" rtl="0">
              <a:lnSpc>
                <a:spcPct val="90000"/>
              </a:lnSpc>
              <a:spcBef>
                <a:spcPts val="1000"/>
              </a:spcBef>
              <a:spcAft>
                <a:spcPts val="0"/>
              </a:spcAft>
              <a:buClr>
                <a:schemeClr val="dk1"/>
              </a:buClr>
              <a:buSzPts val="2400"/>
            </a:pPr>
            <a:r>
              <a:rPr lang="en-US" b="0" i="0" u="none" strike="noStrike" cap="none" dirty="0">
                <a:solidFill>
                  <a:schemeClr val="dk1"/>
                </a:solidFill>
                <a:latin typeface="Arial"/>
                <a:ea typeface="Arial"/>
                <a:cs typeface="Arial"/>
                <a:sym typeface="Arial"/>
              </a:rPr>
              <a:t>Decide which color will be printed first. Trace only the shape(s) associated with this color.</a:t>
            </a:r>
            <a:endParaRPr b="1" i="0" u="none" strike="noStrike" cap="none" dirty="0">
              <a:solidFill>
                <a:schemeClr val="dk1"/>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2200"/>
              <a:buFont typeface="Arial"/>
              <a:buNone/>
            </a:pPr>
            <a:endParaRPr sz="2200" b="0" i="0" u="none" strike="noStrike" cap="none" dirty="0">
              <a:solidFill>
                <a:schemeClr val="dk1"/>
              </a:solidFill>
              <a:latin typeface="Arial"/>
              <a:ea typeface="Arial"/>
              <a:cs typeface="Arial"/>
              <a:sym typeface="Arial"/>
            </a:endParaRPr>
          </a:p>
        </p:txBody>
      </p:sp>
      <p:sp>
        <p:nvSpPr>
          <p:cNvPr id="568" name="Shape 568"/>
          <p:cNvSpPr txBox="1">
            <a:spLocks noGrp="1"/>
          </p:cNvSpPr>
          <p:nvPr>
            <p:ph type="ftr" idx="11"/>
          </p:nvPr>
        </p:nvSpPr>
        <p:spPr>
          <a:xfrm>
            <a:off x="2613837" y="6365063"/>
            <a:ext cx="6964325"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400"/>
              <a:buFont typeface="Arial"/>
              <a:buNone/>
            </a:pPr>
            <a:r>
              <a:rPr lang="en-US" sz="1200" b="0" i="0" u="none" strike="noStrike" cap="none">
                <a:solidFill>
                  <a:srgbClr val="888888"/>
                </a:solidFill>
                <a:latin typeface="Arial"/>
                <a:ea typeface="Arial"/>
                <a:cs typeface="Arial"/>
                <a:sym typeface="Arial"/>
              </a:rPr>
              <a:t>© The Andy Warhol Museum, one of the four Carnegie Museums of Pittsburgh. All rights reserved.</a:t>
            </a:r>
            <a:endParaRPr sz="1200" b="0" i="0" u="none" strike="noStrike" cap="none">
              <a:solidFill>
                <a:srgbClr val="888888"/>
              </a:solidFill>
              <a:latin typeface="Arial"/>
              <a:ea typeface="Arial"/>
              <a:cs typeface="Arial"/>
              <a:sym typeface="Arial"/>
            </a:endParaRPr>
          </a:p>
        </p:txBody>
      </p:sp>
      <p:pic>
        <p:nvPicPr>
          <p:cNvPr id="569" name="Shape 569" descr="This image shows a set of hands to the left, using a blue marker to trace a square shape on a white piece of paper. Underneath the paper is a black and white photograph of a middle aged African American woman standing in front of a brick fireplace.  "/>
          <p:cNvPicPr preferRelativeResize="0"/>
          <p:nvPr/>
        </p:nvPicPr>
        <p:blipFill rotWithShape="1">
          <a:blip r:embed="rId3">
            <a:alphaModFix/>
          </a:blip>
          <a:srcRect/>
          <a:stretch/>
        </p:blipFill>
        <p:spPr>
          <a:xfrm>
            <a:off x="775454" y="1285995"/>
            <a:ext cx="5486400" cy="4111912"/>
          </a:xfrm>
          <a:prstGeom prst="rect">
            <a:avLst/>
          </a:prstGeom>
          <a:noFill/>
          <a:ln>
            <a:noFill/>
          </a:ln>
        </p:spPr>
      </p:pic>
      <p:sp>
        <p:nvSpPr>
          <p:cNvPr id="570" name="Shape 570"/>
          <p:cNvSpPr/>
          <p:nvPr/>
        </p:nvSpPr>
        <p:spPr>
          <a:xfrm>
            <a:off x="775454" y="5397907"/>
            <a:ext cx="1431802"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n-US" sz="1000" b="0" i="0" u="none" strike="noStrike" cap="none">
                <a:solidFill>
                  <a:srgbClr val="000000"/>
                </a:solidFill>
                <a:latin typeface="Arial"/>
                <a:ea typeface="Arial"/>
                <a:cs typeface="Arial"/>
                <a:sym typeface="Arial"/>
              </a:rPr>
              <a:t>Photo by Sean Carroll</a:t>
            </a:r>
            <a:endParaRPr/>
          </a:p>
        </p:txBody>
      </p:sp>
    </p:spTree>
    <p:extLst>
      <p:ext uri="{BB962C8B-B14F-4D97-AF65-F5344CB8AC3E}">
        <p14:creationId xmlns:p14="http://schemas.microsoft.com/office/powerpoint/2010/main" val="59533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4"/>
        <p:cNvGrpSpPr/>
        <p:nvPr/>
      </p:nvGrpSpPr>
      <p:grpSpPr>
        <a:xfrm>
          <a:off x="0" y="0"/>
          <a:ext cx="0" cy="0"/>
          <a:chOff x="0" y="0"/>
          <a:chExt cx="0" cy="0"/>
        </a:xfrm>
      </p:grpSpPr>
      <p:sp>
        <p:nvSpPr>
          <p:cNvPr id="575" name="Shape 575"/>
          <p:cNvSpPr txBox="1">
            <a:spLocks noGrp="1"/>
          </p:cNvSpPr>
          <p:nvPr>
            <p:ph type="body" idx="3"/>
          </p:nvPr>
        </p:nvSpPr>
        <p:spPr>
          <a:xfrm>
            <a:off x="5427407" y="883258"/>
            <a:ext cx="5707624" cy="521208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2200"/>
              <a:buFont typeface="Arial"/>
              <a:buNone/>
            </a:pPr>
            <a:r>
              <a:rPr lang="en-US" sz="2200" b="1" i="0" u="none" strike="noStrike" cap="none" dirty="0">
                <a:solidFill>
                  <a:schemeClr val="dk1"/>
                </a:solidFill>
                <a:latin typeface="Arial"/>
                <a:ea typeface="Arial"/>
                <a:cs typeface="Arial"/>
                <a:sym typeface="Arial"/>
              </a:rPr>
              <a:t>Layer 1:</a:t>
            </a:r>
            <a:endParaRPr sz="2200" b="1" i="0" u="none" strike="noStrike" cap="none" dirty="0">
              <a:solidFill>
                <a:schemeClr val="dk1"/>
              </a:solidFill>
              <a:latin typeface="Arial"/>
              <a:ea typeface="Arial"/>
              <a:cs typeface="Arial"/>
              <a:sym typeface="Arial"/>
            </a:endParaRPr>
          </a:p>
          <a:p>
            <a:pPr marR="0" lvl="0" algn="l" rtl="0">
              <a:lnSpc>
                <a:spcPct val="90000"/>
              </a:lnSpc>
              <a:spcBef>
                <a:spcPts val="1000"/>
              </a:spcBef>
              <a:spcAft>
                <a:spcPts val="0"/>
              </a:spcAft>
              <a:buClr>
                <a:schemeClr val="dk1"/>
              </a:buClr>
              <a:buSzPts val="2200"/>
            </a:pPr>
            <a:r>
              <a:rPr lang="en-US" sz="2200" b="0" i="0" u="none" strike="noStrike" cap="none" dirty="0">
                <a:solidFill>
                  <a:schemeClr val="dk1"/>
                </a:solidFill>
                <a:latin typeface="Arial"/>
                <a:ea typeface="Arial"/>
                <a:cs typeface="Arial"/>
                <a:sym typeface="Arial"/>
              </a:rPr>
              <a:t>Mark the paper “Layer 1-color”.</a:t>
            </a:r>
            <a:endParaRPr sz="2400" b="1" i="0" u="none" strike="noStrike" cap="none" dirty="0">
              <a:solidFill>
                <a:schemeClr val="dk1"/>
              </a:solidFill>
              <a:latin typeface="Arial"/>
              <a:ea typeface="Arial"/>
              <a:cs typeface="Arial"/>
              <a:sym typeface="Arial"/>
            </a:endParaRPr>
          </a:p>
          <a:p>
            <a:pPr marR="0" lvl="0" algn="l" rtl="0">
              <a:lnSpc>
                <a:spcPct val="90000"/>
              </a:lnSpc>
              <a:spcBef>
                <a:spcPts val="1000"/>
              </a:spcBef>
              <a:spcAft>
                <a:spcPts val="0"/>
              </a:spcAft>
              <a:buClr>
                <a:schemeClr val="dk1"/>
              </a:buClr>
              <a:buSzPts val="2200"/>
            </a:pPr>
            <a:r>
              <a:rPr lang="en-US" sz="2200" b="0" i="0" u="none" strike="noStrike" cap="none" dirty="0">
                <a:solidFill>
                  <a:schemeClr val="dk1"/>
                </a:solidFill>
                <a:latin typeface="Arial"/>
                <a:ea typeface="Arial"/>
                <a:cs typeface="Arial"/>
                <a:sym typeface="Arial"/>
              </a:rPr>
              <a:t>Carefully cut out the shape(s) using a cutting tool.</a:t>
            </a:r>
            <a:endParaRPr sz="2200" b="0" i="0" u="none" strike="noStrike" cap="none" dirty="0">
              <a:solidFill>
                <a:schemeClr val="dk1"/>
              </a:solidFill>
              <a:latin typeface="Arial"/>
              <a:ea typeface="Arial"/>
              <a:cs typeface="Arial"/>
              <a:sym typeface="Arial"/>
            </a:endParaRPr>
          </a:p>
        </p:txBody>
      </p:sp>
      <p:sp>
        <p:nvSpPr>
          <p:cNvPr id="576" name="Shape 576"/>
          <p:cNvSpPr txBox="1">
            <a:spLocks noGrp="1"/>
          </p:cNvSpPr>
          <p:nvPr>
            <p:ph type="ftr" idx="11"/>
          </p:nvPr>
        </p:nvSpPr>
        <p:spPr>
          <a:xfrm>
            <a:off x="2613837" y="6365063"/>
            <a:ext cx="6964325"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400"/>
              <a:buFont typeface="Arial"/>
              <a:buNone/>
            </a:pPr>
            <a:r>
              <a:rPr lang="en-US" sz="1200" b="0" i="0" u="none" strike="noStrike" cap="none">
                <a:solidFill>
                  <a:srgbClr val="888888"/>
                </a:solidFill>
                <a:latin typeface="Arial"/>
                <a:ea typeface="Arial"/>
                <a:cs typeface="Arial"/>
                <a:sym typeface="Arial"/>
              </a:rPr>
              <a:t>© The Andy Warhol Museum, one of the four Carnegie Museums of Pittsburgh. All rights reserved.</a:t>
            </a:r>
            <a:endParaRPr sz="1200" b="0" i="0" u="none" strike="noStrike" cap="none">
              <a:solidFill>
                <a:srgbClr val="888888"/>
              </a:solidFill>
              <a:latin typeface="Arial"/>
              <a:ea typeface="Arial"/>
              <a:cs typeface="Arial"/>
              <a:sym typeface="Arial"/>
            </a:endParaRPr>
          </a:p>
        </p:txBody>
      </p:sp>
      <p:pic>
        <p:nvPicPr>
          <p:cNvPr id="577" name="Shape 577" descr="This image shows a set of hands cutting out a rectangle from a white piece of paper. The right hand cuts with an Xacto knife, while the left hand pulls the already cut piece from the paper. The words “Stencil one-grey” and the #1 appear in the upper right hand corner of the white paper."/>
          <p:cNvPicPr preferRelativeResize="0"/>
          <p:nvPr/>
        </p:nvPicPr>
        <p:blipFill rotWithShape="1">
          <a:blip r:embed="rId3">
            <a:alphaModFix/>
          </a:blip>
          <a:srcRect/>
          <a:stretch/>
        </p:blipFill>
        <p:spPr>
          <a:xfrm>
            <a:off x="1104159" y="587833"/>
            <a:ext cx="3911121" cy="5212080"/>
          </a:xfrm>
          <a:prstGeom prst="rect">
            <a:avLst/>
          </a:prstGeom>
          <a:noFill/>
          <a:ln>
            <a:noFill/>
          </a:ln>
        </p:spPr>
      </p:pic>
      <p:sp>
        <p:nvSpPr>
          <p:cNvPr id="578" name="Shape 578"/>
          <p:cNvSpPr txBox="1"/>
          <p:nvPr/>
        </p:nvSpPr>
        <p:spPr>
          <a:xfrm>
            <a:off x="815441" y="5776533"/>
            <a:ext cx="4875549" cy="5651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90000"/>
              </a:lnSpc>
              <a:spcBef>
                <a:spcPts val="100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Student cutting out a paper stencil using an Xacto knife</a:t>
            </a:r>
            <a:endParaRPr/>
          </a:p>
        </p:txBody>
      </p:sp>
    </p:spTree>
    <p:extLst>
      <p:ext uri="{BB962C8B-B14F-4D97-AF65-F5344CB8AC3E}">
        <p14:creationId xmlns:p14="http://schemas.microsoft.com/office/powerpoint/2010/main" val="1522635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2"/>
        <p:cNvGrpSpPr/>
        <p:nvPr/>
      </p:nvGrpSpPr>
      <p:grpSpPr>
        <a:xfrm>
          <a:off x="0" y="0"/>
          <a:ext cx="0" cy="0"/>
          <a:chOff x="0" y="0"/>
          <a:chExt cx="0" cy="0"/>
        </a:xfrm>
      </p:grpSpPr>
      <p:sp>
        <p:nvSpPr>
          <p:cNvPr id="583" name="Shape 583"/>
          <p:cNvSpPr txBox="1">
            <a:spLocks noGrp="1"/>
          </p:cNvSpPr>
          <p:nvPr>
            <p:ph type="body" idx="1"/>
          </p:nvPr>
        </p:nvSpPr>
        <p:spPr>
          <a:xfrm>
            <a:off x="837092" y="656467"/>
            <a:ext cx="10518295" cy="177964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200"/>
              <a:buFont typeface="Arial"/>
              <a:buNone/>
            </a:pPr>
            <a:r>
              <a:rPr lang="en-US" sz="2200" b="1" i="0" u="none" strike="noStrike" cap="none">
                <a:solidFill>
                  <a:schemeClr val="dk1"/>
                </a:solidFill>
                <a:latin typeface="Arial"/>
                <a:ea typeface="Arial"/>
                <a:cs typeface="Arial"/>
                <a:sym typeface="Arial"/>
              </a:rPr>
              <a:t>Layer 2 and Layer 3:</a:t>
            </a:r>
            <a:br>
              <a:rPr lang="en-US" sz="2200" b="1" i="0" u="none" strike="noStrike" cap="none">
                <a:solidFill>
                  <a:schemeClr val="dk1"/>
                </a:solidFill>
                <a:latin typeface="Arial"/>
                <a:ea typeface="Arial"/>
                <a:cs typeface="Arial"/>
                <a:sym typeface="Arial"/>
              </a:rPr>
            </a:br>
            <a:br>
              <a:rPr lang="en-US" sz="2200" b="1" i="0" u="none" strike="noStrike" cap="none">
                <a:solidFill>
                  <a:schemeClr val="dk1"/>
                </a:solidFill>
                <a:latin typeface="Arial"/>
                <a:ea typeface="Arial"/>
                <a:cs typeface="Arial"/>
                <a:sym typeface="Arial"/>
              </a:rPr>
            </a:br>
            <a:r>
              <a:rPr lang="en-US" sz="2200" b="0" i="0" u="none" strike="noStrike" cap="none">
                <a:solidFill>
                  <a:schemeClr val="dk1"/>
                </a:solidFill>
                <a:latin typeface="Arial"/>
                <a:ea typeface="Arial"/>
                <a:cs typeface="Arial"/>
                <a:sym typeface="Arial"/>
              </a:rPr>
              <a:t>Continuing to use the film positive, trace the shape(s) for Layer 2 and Layer 3 in the center of another piece of paper. Mark the layer number and color, then also cut out these shapes.</a:t>
            </a:r>
            <a:endParaRPr sz="2400" b="1" i="0" u="none" strike="noStrike" cap="none">
              <a:solidFill>
                <a:schemeClr val="dk1"/>
              </a:solidFill>
              <a:latin typeface="Arial"/>
              <a:ea typeface="Arial"/>
              <a:cs typeface="Arial"/>
              <a:sym typeface="Arial"/>
            </a:endParaRPr>
          </a:p>
        </p:txBody>
      </p:sp>
      <p:sp>
        <p:nvSpPr>
          <p:cNvPr id="584" name="Shape 584"/>
          <p:cNvSpPr txBox="1">
            <a:spLocks noGrp="1"/>
          </p:cNvSpPr>
          <p:nvPr>
            <p:ph type="ftr" idx="11"/>
          </p:nvPr>
        </p:nvSpPr>
        <p:spPr>
          <a:xfrm>
            <a:off x="2613837" y="6365063"/>
            <a:ext cx="6964325"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400"/>
              <a:buFont typeface="Arial"/>
              <a:buNone/>
            </a:pPr>
            <a:r>
              <a:rPr lang="en-US" sz="1200" b="0" i="0" u="none" strike="noStrike" cap="none">
                <a:solidFill>
                  <a:srgbClr val="888888"/>
                </a:solidFill>
                <a:latin typeface="Arial"/>
                <a:ea typeface="Arial"/>
                <a:cs typeface="Arial"/>
                <a:sym typeface="Arial"/>
              </a:rPr>
              <a:t>© The Andy Warhol Museum, one of the four Carnegie Museums of Pittsburgh. All rights reserved.</a:t>
            </a:r>
            <a:endParaRPr sz="1200" b="0" i="0" u="none" strike="noStrike" cap="none">
              <a:solidFill>
                <a:srgbClr val="888888"/>
              </a:solidFill>
              <a:latin typeface="Arial"/>
              <a:ea typeface="Arial"/>
              <a:cs typeface="Arial"/>
              <a:sym typeface="Arial"/>
            </a:endParaRPr>
          </a:p>
        </p:txBody>
      </p:sp>
      <p:pic>
        <p:nvPicPr>
          <p:cNvPr id="585" name="Shape 585" descr="This image shows a pair of hands using an Xacto knife to cut out two outlined shapes from a white piece of paper."/>
          <p:cNvPicPr preferRelativeResize="0">
            <a:picLocks noGrp="1"/>
          </p:cNvPicPr>
          <p:nvPr>
            <p:ph type="body" idx="2"/>
          </p:nvPr>
        </p:nvPicPr>
        <p:blipFill rotWithShape="1">
          <a:blip r:embed="rId3">
            <a:alphaModFix/>
          </a:blip>
          <a:srcRect/>
          <a:stretch/>
        </p:blipFill>
        <p:spPr>
          <a:xfrm>
            <a:off x="925297" y="2436108"/>
            <a:ext cx="5069584" cy="3383280"/>
          </a:xfrm>
          <a:prstGeom prst="rect">
            <a:avLst/>
          </a:prstGeom>
          <a:noFill/>
          <a:ln>
            <a:noFill/>
          </a:ln>
        </p:spPr>
      </p:pic>
      <p:pic>
        <p:nvPicPr>
          <p:cNvPr id="586" name="Shape 586" descr="This image shows a male student with glasses placing a white paper stencil underneath a yellow and orange silkscreen to check for alignment. Two rolls of table sit on the table, one blue and one beige. "/>
          <p:cNvPicPr preferRelativeResize="0">
            <a:picLocks noGrp="1"/>
          </p:cNvPicPr>
          <p:nvPr>
            <p:ph type="body" idx="4"/>
          </p:nvPr>
        </p:nvPicPr>
        <p:blipFill rotWithShape="1">
          <a:blip r:embed="rId4">
            <a:alphaModFix/>
          </a:blip>
          <a:srcRect/>
          <a:stretch/>
        </p:blipFill>
        <p:spPr>
          <a:xfrm>
            <a:off x="6285804" y="2436108"/>
            <a:ext cx="5069584" cy="3383280"/>
          </a:xfrm>
          <a:prstGeom prst="rect">
            <a:avLst/>
          </a:prstGeom>
          <a:noFill/>
          <a:ln>
            <a:noFill/>
          </a:ln>
        </p:spPr>
      </p:pic>
      <p:sp>
        <p:nvSpPr>
          <p:cNvPr id="587" name="Shape 587"/>
          <p:cNvSpPr/>
          <p:nvPr/>
        </p:nvSpPr>
        <p:spPr>
          <a:xfrm>
            <a:off x="925297" y="5819388"/>
            <a:ext cx="1431802"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n-US" sz="1000" b="0" i="0" u="none" strike="noStrike" cap="none">
                <a:solidFill>
                  <a:srgbClr val="000000"/>
                </a:solidFill>
                <a:latin typeface="Arial"/>
                <a:ea typeface="Arial"/>
                <a:cs typeface="Arial"/>
                <a:sym typeface="Arial"/>
              </a:rPr>
              <a:t>Photo by Sean Carroll</a:t>
            </a:r>
            <a:endParaRPr/>
          </a:p>
        </p:txBody>
      </p:sp>
      <p:sp>
        <p:nvSpPr>
          <p:cNvPr id="588" name="Shape 588"/>
          <p:cNvSpPr/>
          <p:nvPr/>
        </p:nvSpPr>
        <p:spPr>
          <a:xfrm>
            <a:off x="6285804" y="5819388"/>
            <a:ext cx="1431802"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n-US" sz="1000" b="0" i="0" u="none" strike="noStrike" cap="none">
                <a:solidFill>
                  <a:srgbClr val="000000"/>
                </a:solidFill>
                <a:latin typeface="Arial"/>
                <a:ea typeface="Arial"/>
                <a:cs typeface="Arial"/>
                <a:sym typeface="Arial"/>
              </a:rPr>
              <a:t>Photo by Sean Carroll</a:t>
            </a:r>
            <a:endParaRPr/>
          </a:p>
        </p:txBody>
      </p:sp>
    </p:spTree>
    <p:extLst>
      <p:ext uri="{BB962C8B-B14F-4D97-AF65-F5344CB8AC3E}">
        <p14:creationId xmlns:p14="http://schemas.microsoft.com/office/powerpoint/2010/main" val="1736316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2"/>
        <p:cNvGrpSpPr/>
        <p:nvPr/>
      </p:nvGrpSpPr>
      <p:grpSpPr>
        <a:xfrm>
          <a:off x="0" y="0"/>
          <a:ext cx="0" cy="0"/>
          <a:chOff x="0" y="0"/>
          <a:chExt cx="0" cy="0"/>
        </a:xfrm>
      </p:grpSpPr>
      <p:sp>
        <p:nvSpPr>
          <p:cNvPr id="593" name="Shape 593"/>
          <p:cNvSpPr txBox="1">
            <a:spLocks noGrp="1"/>
          </p:cNvSpPr>
          <p:nvPr>
            <p:ph type="body" idx="1"/>
          </p:nvPr>
        </p:nvSpPr>
        <p:spPr>
          <a:xfrm>
            <a:off x="837092" y="656467"/>
            <a:ext cx="10518295" cy="156603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200"/>
              <a:buFont typeface="Arial"/>
              <a:buNone/>
            </a:pPr>
            <a:br>
              <a:rPr lang="en-US" sz="2200" b="1" i="0" u="none" strike="noStrike" cap="none">
                <a:solidFill>
                  <a:schemeClr val="dk1"/>
                </a:solidFill>
                <a:latin typeface="Arial"/>
                <a:ea typeface="Arial"/>
                <a:cs typeface="Arial"/>
                <a:sym typeface="Arial"/>
              </a:rPr>
            </a:br>
            <a:r>
              <a:rPr lang="en-US" sz="2400" b="0" i="0" u="none" strike="noStrike" cap="none">
                <a:solidFill>
                  <a:schemeClr val="dk1"/>
                </a:solidFill>
                <a:latin typeface="Arial"/>
                <a:ea typeface="Arial"/>
                <a:cs typeface="Arial"/>
                <a:sym typeface="Arial"/>
              </a:rPr>
              <a:t>If you are printing more than one color combination, cut extra paper stencils for each layer because the stencils are discarded after printing each layer. Stencils cut from Duralar can be used multiple times.</a:t>
            </a:r>
            <a:endParaRPr sz="2200" b="0" i="0" u="none" strike="noStrike" cap="none">
              <a:solidFill>
                <a:schemeClr val="dk1"/>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2200"/>
              <a:buFont typeface="Arial"/>
              <a:buNone/>
            </a:pPr>
            <a:endParaRPr sz="2200" b="0" i="0" u="none" strike="noStrike" cap="none">
              <a:solidFill>
                <a:schemeClr val="dk1"/>
              </a:solidFill>
              <a:latin typeface="Arial"/>
              <a:ea typeface="Arial"/>
              <a:cs typeface="Arial"/>
              <a:sym typeface="Arial"/>
            </a:endParaRPr>
          </a:p>
        </p:txBody>
      </p:sp>
      <p:sp>
        <p:nvSpPr>
          <p:cNvPr id="594" name="Shape 594"/>
          <p:cNvSpPr txBox="1"/>
          <p:nvPr/>
        </p:nvSpPr>
        <p:spPr>
          <a:xfrm>
            <a:off x="6172200" y="5543390"/>
            <a:ext cx="5183188" cy="594196"/>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Alisha Wormsley, </a:t>
            </a:r>
            <a:r>
              <a:rPr lang="en-US" sz="1000" b="0" i="1" u="none" strike="noStrike" cap="none">
                <a:solidFill>
                  <a:schemeClr val="dk1"/>
                </a:solidFill>
                <a:latin typeface="Arial"/>
                <a:ea typeface="Arial"/>
                <a:cs typeface="Arial"/>
                <a:sym typeface="Arial"/>
              </a:rPr>
              <a:t>Unititled</a:t>
            </a:r>
            <a:r>
              <a:rPr lang="en-US" sz="1000" b="0" i="0" u="none" strike="noStrike" cap="none">
                <a:solidFill>
                  <a:schemeClr val="dk1"/>
                </a:solidFill>
                <a:latin typeface="Arial"/>
                <a:ea typeface="Arial"/>
                <a:cs typeface="Arial"/>
                <a:sym typeface="Arial"/>
              </a:rPr>
              <a:t>, 2017</a:t>
            </a:r>
            <a:br>
              <a:rPr lang="en-US" sz="1000" b="0" i="0" u="none" strike="noStrike" cap="none">
                <a:solidFill>
                  <a:schemeClr val="dk1"/>
                </a:solidFill>
                <a:latin typeface="Arial"/>
                <a:ea typeface="Arial"/>
                <a:cs typeface="Arial"/>
                <a:sym typeface="Arial"/>
              </a:rPr>
            </a:br>
            <a:r>
              <a:rPr lang="en-US" sz="1000" b="0" i="0" u="none" strike="noStrike" cap="none">
                <a:solidFill>
                  <a:schemeClr val="dk1"/>
                </a:solidFill>
                <a:latin typeface="Arial"/>
                <a:ea typeface="Arial"/>
                <a:cs typeface="Arial"/>
                <a:sym typeface="Arial"/>
              </a:rPr>
              <a:t>Silkscreen print on paper</a:t>
            </a:r>
            <a:endParaRPr sz="1400" b="0" i="0" u="none" strike="noStrike" cap="none">
              <a:solidFill>
                <a:srgbClr val="000000"/>
              </a:solidFill>
              <a:latin typeface="Arial"/>
              <a:ea typeface="Arial"/>
              <a:cs typeface="Arial"/>
              <a:sym typeface="Arial"/>
            </a:endParaRPr>
          </a:p>
        </p:txBody>
      </p:sp>
      <p:sp>
        <p:nvSpPr>
          <p:cNvPr id="595" name="Shape 595"/>
          <p:cNvSpPr txBox="1">
            <a:spLocks noGrp="1"/>
          </p:cNvSpPr>
          <p:nvPr>
            <p:ph type="ftr" idx="11"/>
          </p:nvPr>
        </p:nvSpPr>
        <p:spPr>
          <a:xfrm>
            <a:off x="2613837" y="6365063"/>
            <a:ext cx="6964325"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400"/>
              <a:buFont typeface="Arial"/>
              <a:buNone/>
            </a:pPr>
            <a:r>
              <a:rPr lang="en-US" sz="1200" b="0" i="0" u="none" strike="noStrike" cap="none">
                <a:solidFill>
                  <a:srgbClr val="888888"/>
                </a:solidFill>
                <a:latin typeface="Arial"/>
                <a:ea typeface="Arial"/>
                <a:cs typeface="Arial"/>
                <a:sym typeface="Arial"/>
              </a:rPr>
              <a:t>© The Andy Warhol Museum, one of the four Carnegie Museums of Pittsburgh. All rights reserved.</a:t>
            </a:r>
            <a:endParaRPr sz="1200" b="0" i="0" u="none" strike="noStrike" cap="none">
              <a:solidFill>
                <a:srgbClr val="888888"/>
              </a:solidFill>
              <a:latin typeface="Arial"/>
              <a:ea typeface="Arial"/>
              <a:cs typeface="Arial"/>
              <a:sym typeface="Arial"/>
            </a:endParaRPr>
          </a:p>
        </p:txBody>
      </p:sp>
      <p:pic>
        <p:nvPicPr>
          <p:cNvPr id="596" name="Shape 596" descr="This image shows a used paper stencil with two shapes cut out. The stencil has been printed over in purple ink and has five small pieces of masking tape on it. "/>
          <p:cNvPicPr preferRelativeResize="0">
            <a:picLocks noGrp="1"/>
          </p:cNvPicPr>
          <p:nvPr>
            <p:ph type="body" idx="2"/>
          </p:nvPr>
        </p:nvPicPr>
        <p:blipFill rotWithShape="1">
          <a:blip r:embed="rId3">
            <a:alphaModFix/>
          </a:blip>
          <a:srcRect/>
          <a:stretch/>
        </p:blipFill>
        <p:spPr>
          <a:xfrm>
            <a:off x="938212" y="2328586"/>
            <a:ext cx="5029200" cy="3197511"/>
          </a:xfrm>
          <a:prstGeom prst="rect">
            <a:avLst/>
          </a:prstGeom>
          <a:noFill/>
          <a:ln>
            <a:noFill/>
          </a:ln>
        </p:spPr>
      </p:pic>
      <p:pic>
        <p:nvPicPr>
          <p:cNvPr id="597" name="Shape 597" descr="This silkscreen print depicts a middle aged African American woman standing in front of a brick fireplace. The woman is centered in the foreground. Her black hair is pulled up in a bun on the top of her head, her expression is neutral and she is wearing a long sleeved silky blouse that is buttoned at the neck. She is printed in black and white while the fireplace behind her is printed in light purple and dark purple. On top of the fireplace sits an abstract painting printed in whites, greys and yellow ochre. The walls are a medium grey.    "/>
          <p:cNvPicPr preferRelativeResize="0">
            <a:picLocks noGrp="1"/>
          </p:cNvPicPr>
          <p:nvPr>
            <p:ph type="body" idx="4"/>
          </p:nvPr>
        </p:nvPicPr>
        <p:blipFill rotWithShape="1">
          <a:blip r:embed="rId4">
            <a:alphaModFix/>
          </a:blip>
          <a:srcRect/>
          <a:stretch/>
        </p:blipFill>
        <p:spPr>
          <a:xfrm>
            <a:off x="6172200" y="2328585"/>
            <a:ext cx="5183188" cy="3197208"/>
          </a:xfrm>
          <a:prstGeom prst="rect">
            <a:avLst/>
          </a:prstGeom>
          <a:noFill/>
          <a:ln>
            <a:noFill/>
          </a:ln>
        </p:spPr>
      </p:pic>
      <p:sp>
        <p:nvSpPr>
          <p:cNvPr id="598" name="Shape 598"/>
          <p:cNvSpPr txBox="1"/>
          <p:nvPr/>
        </p:nvSpPr>
        <p:spPr>
          <a:xfrm>
            <a:off x="630091" y="5470999"/>
            <a:ext cx="4875549" cy="5651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90000"/>
              </a:lnSpc>
              <a:spcBef>
                <a:spcPts val="100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Paper stencil used to print a layer of purple ink.</a:t>
            </a:r>
            <a:endParaRPr/>
          </a:p>
        </p:txBody>
      </p:sp>
    </p:spTree>
    <p:extLst>
      <p:ext uri="{BB962C8B-B14F-4D97-AF65-F5344CB8AC3E}">
        <p14:creationId xmlns:p14="http://schemas.microsoft.com/office/powerpoint/2010/main" val="2369189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243</Words>
  <Application>Microsoft Macintosh PowerPoint</Application>
  <PresentationFormat>Widescreen</PresentationFormat>
  <Paragraphs>29</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   Silkscreen Printing: Cutting Stencils for Multilayer Prints Lesson 6</vt:lpstr>
      <vt:lpstr>Materials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Silkscreen Printing: Cutting Stencils for Multilayer Prints Lesson 6</dc:title>
  <dc:creator>Gonzalez, Desi</dc:creator>
  <cp:lastModifiedBy>Gonzalez, Desi</cp:lastModifiedBy>
  <cp:revision>3</cp:revision>
  <dcterms:created xsi:type="dcterms:W3CDTF">2018-02-20T18:58:08Z</dcterms:created>
  <dcterms:modified xsi:type="dcterms:W3CDTF">2018-06-19T15:59:48Z</dcterms:modified>
</cp:coreProperties>
</file>